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57" r:id="rId6"/>
    <p:sldId id="258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4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4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2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6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1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0BDD-68F1-40DB-9C9E-F5A8D9159B9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8572-A53B-4550-86F8-DCAAFC02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1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ssword-checker.online-domain-tools.com/" TargetMode="External"/><Relationship Id="rId2" Type="http://schemas.openxmlformats.org/officeDocument/2006/relationships/hyperlink" Target="https://howsecureismypassword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dentitysafe.norton.com/password-generator/#password_gener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Strong passwords easy to remember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Jyh</a:t>
            </a:r>
            <a:r>
              <a:rPr lang="en-US" dirty="0" smtClean="0"/>
              <a:t>-haw </a:t>
            </a:r>
            <a:r>
              <a:rPr lang="en-US" dirty="0" err="1" smtClean="0"/>
              <a:t>Yeh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password strength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search “password checker” on any Internet web browser.</a:t>
            </a:r>
          </a:p>
          <a:p>
            <a:r>
              <a:rPr lang="en-US" dirty="0" smtClean="0"/>
              <a:t>For example, this one tell you how many years to break your password </a:t>
            </a:r>
            <a:r>
              <a:rPr lang="en-US" dirty="0" smtClean="0">
                <a:hlinkClick r:id="rId2"/>
              </a:rPr>
              <a:t>https://howsecureismypassword.net/</a:t>
            </a:r>
            <a:endParaRPr lang="en-US" dirty="0" smtClean="0"/>
          </a:p>
          <a:p>
            <a:r>
              <a:rPr lang="en-US" dirty="0" smtClean="0"/>
              <a:t>This one tell you how strong your password is in percentile. </a:t>
            </a:r>
            <a:r>
              <a:rPr lang="en-US" dirty="0" smtClean="0">
                <a:hlinkClick r:id="rId3"/>
              </a:rPr>
              <a:t>http://password-checker.online-domain-tools.com/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4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Avoid to use people’s name, or words from dictionary.</a:t>
            </a:r>
          </a:p>
          <a:p>
            <a:r>
              <a:rPr lang="en-US" dirty="0" smtClean="0"/>
              <a:t>Avoid to use some common sentences.</a:t>
            </a:r>
          </a:p>
          <a:p>
            <a:r>
              <a:rPr lang="en-US" dirty="0" smtClean="0"/>
              <a:t>Several years ago, Adobe breach reveals some most common passwords such as</a:t>
            </a:r>
          </a:p>
          <a:p>
            <a:pPr lvl="1"/>
            <a:r>
              <a:rPr lang="en-US" dirty="0" smtClean="0"/>
              <a:t>123456, 123456789, password, admin, 12345678, qwerty, 1234567, 111111, </a:t>
            </a:r>
            <a:r>
              <a:rPr lang="en-US" dirty="0" err="1" smtClean="0"/>
              <a:t>photoshop</a:t>
            </a:r>
            <a:r>
              <a:rPr lang="en-US" dirty="0" smtClean="0"/>
              <a:t>, 123123, 1234567890, 000000, abc123, 1234, adobe1, macromedia, </a:t>
            </a:r>
            <a:r>
              <a:rPr lang="en-US" dirty="0" err="1" smtClean="0"/>
              <a:t>azerty</a:t>
            </a:r>
            <a:r>
              <a:rPr lang="en-US" dirty="0" smtClean="0"/>
              <a:t>, </a:t>
            </a:r>
            <a:r>
              <a:rPr lang="en-US" dirty="0" err="1" smtClean="0"/>
              <a:t>iloveyou</a:t>
            </a:r>
            <a:r>
              <a:rPr lang="en-US" dirty="0" smtClean="0"/>
              <a:t>, </a:t>
            </a:r>
            <a:r>
              <a:rPr lang="en-US" dirty="0" err="1" smtClean="0"/>
              <a:t>aaaaaa</a:t>
            </a:r>
            <a:r>
              <a:rPr lang="en-US" dirty="0" smtClean="0"/>
              <a:t>, 654321</a:t>
            </a:r>
          </a:p>
          <a:p>
            <a:r>
              <a:rPr lang="en-US" dirty="0" smtClean="0"/>
              <a:t>Activity: try some of these </a:t>
            </a:r>
            <a:r>
              <a:rPr lang="en-US" dirty="0" err="1" smtClean="0"/>
              <a:t>pwds</a:t>
            </a:r>
            <a:r>
              <a:rPr lang="en-US" dirty="0" smtClean="0"/>
              <a:t> on the password checker.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hat are strong passwords?</a:t>
            </a:r>
          </a:p>
          <a:p>
            <a:pPr lvl="1"/>
            <a:r>
              <a:rPr lang="en-US" dirty="0" smtClean="0"/>
              <a:t>Team discussion to list some criteria. </a:t>
            </a:r>
          </a:p>
          <a:p>
            <a:r>
              <a:rPr lang="en-US" dirty="0" smtClean="0"/>
              <a:t>Do you have any online account? How many?</a:t>
            </a:r>
          </a:p>
          <a:p>
            <a:r>
              <a:rPr lang="en-US" dirty="0" smtClean="0"/>
              <a:t>Do you use a different password per account?</a:t>
            </a:r>
          </a:p>
          <a:p>
            <a:pPr lvl="1"/>
            <a:r>
              <a:rPr lang="en-US" dirty="0" smtClean="0"/>
              <a:t>The best scenario is using different password per account.</a:t>
            </a:r>
          </a:p>
          <a:p>
            <a:pPr lvl="1"/>
            <a:r>
              <a:rPr lang="en-US" dirty="0" smtClean="0"/>
              <a:t>Not possible!? due to human memorization limitation.</a:t>
            </a:r>
          </a:p>
          <a:p>
            <a:r>
              <a:rPr lang="en-US" dirty="0" smtClean="0"/>
              <a:t>Use password management software. But do you trust them?</a:t>
            </a:r>
          </a:p>
          <a:p>
            <a:pPr lvl="1"/>
            <a:r>
              <a:rPr lang="en-US" dirty="0" smtClean="0"/>
              <a:t>Encourage to use the software.</a:t>
            </a:r>
          </a:p>
          <a:p>
            <a:pPr lvl="1"/>
            <a:r>
              <a:rPr lang="en-US" dirty="0" smtClean="0"/>
              <a:t>In case you do not trust them, there are some methods you can use to create some easy-remembered strong passwords.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8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Bruce </a:t>
            </a:r>
            <a:r>
              <a:rPr lang="en-US" dirty="0" err="1" smtClean="0"/>
              <a:t>Schneier’s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Take a sentence and turn it into a password.</a:t>
            </a:r>
          </a:p>
          <a:p>
            <a:pPr lvl="1"/>
            <a:r>
              <a:rPr lang="en-US" dirty="0" smtClean="0"/>
              <a:t>The sentence can be anything personal and memorable for you</a:t>
            </a:r>
          </a:p>
          <a:p>
            <a:pPr lvl="1"/>
            <a:r>
              <a:rPr lang="en-US" dirty="0" smtClean="0"/>
              <a:t>abbreviate and combine them in unique ways to form a password</a:t>
            </a:r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b="1" dirty="0" smtClean="0"/>
              <a:t>$lTgTb4vWhfty!</a:t>
            </a:r>
            <a:r>
              <a:rPr lang="en-US" dirty="0" smtClean="0"/>
              <a:t> = Sylvia likes to go to beach for vacation with her family this year!</a:t>
            </a:r>
          </a:p>
          <a:p>
            <a:pPr lvl="2"/>
            <a:r>
              <a:rPr lang="en-US" b="1" dirty="0" smtClean="0"/>
              <a:t>Woo!BwontFB@10</a:t>
            </a:r>
            <a:r>
              <a:rPr lang="en-US" dirty="0" smtClean="0"/>
              <a:t> = Woohoo! Bronco won the Fiesta Bowl at 2010</a:t>
            </a:r>
          </a:p>
          <a:p>
            <a:r>
              <a:rPr lang="en-US" dirty="0" smtClean="0"/>
              <a:t>Activity: create two/three such </a:t>
            </a:r>
            <a:r>
              <a:rPr lang="en-US" dirty="0" err="1" smtClean="0"/>
              <a:t>pwds</a:t>
            </a:r>
            <a:r>
              <a:rPr lang="en-US" dirty="0" smtClean="0"/>
              <a:t> with 14 chars and test them on the online password checker.</a:t>
            </a:r>
          </a:p>
        </p:txBody>
      </p:sp>
    </p:spTree>
    <p:extLst>
      <p:ext uri="{BB962C8B-B14F-4D97-AF65-F5344CB8AC3E}">
        <p14:creationId xmlns:p14="http://schemas.microsoft.com/office/powerpoint/2010/main" val="5219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PAO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PAO: Person-Action-Object</a:t>
            </a:r>
          </a:p>
          <a:p>
            <a:pPr lvl="1"/>
            <a:r>
              <a:rPr lang="en-US" sz="2000" dirty="0" smtClean="0"/>
              <a:t>Select an image of an interesting place (Mount Rushmore). Select a photo of a famous person (Trump). Imagine some random action along with a random object at a random time (Trump driving a </a:t>
            </a:r>
            <a:r>
              <a:rPr lang="en-US" sz="2000" dirty="0" err="1" smtClean="0"/>
              <a:t>Jello</a:t>
            </a:r>
            <a:r>
              <a:rPr lang="en-US" sz="2000" dirty="0" smtClean="0"/>
              <a:t> mold at Mount Rushmore on April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The PAO method of memorization has cognitive advantages; our brains remember better with visual, shared cues and with outlandish, unusual scenarios.</a:t>
            </a:r>
          </a:p>
          <a:p>
            <a:pPr lvl="1"/>
            <a:r>
              <a:rPr lang="en-US" sz="2000" dirty="0" smtClean="0"/>
              <a:t>Make up a password by having two/three chars each from the </a:t>
            </a:r>
            <a:r>
              <a:rPr lang="en-US" sz="2000" b="1" dirty="0" smtClean="0"/>
              <a:t>person, action, object, place and time</a:t>
            </a:r>
            <a:r>
              <a:rPr lang="en-US" sz="2000" dirty="0" smtClean="0"/>
              <a:t>. For example, </a:t>
            </a:r>
            <a:r>
              <a:rPr lang="en-US" sz="2000" b="1" dirty="0" smtClean="0"/>
              <a:t>TrudriJelRus41</a:t>
            </a:r>
          </a:p>
          <a:p>
            <a:r>
              <a:rPr lang="en-US" sz="2400" dirty="0" smtClean="0"/>
              <a:t>Activity: create two/three such </a:t>
            </a:r>
            <a:r>
              <a:rPr lang="en-US" sz="2400" dirty="0" err="1" smtClean="0"/>
              <a:t>pwds</a:t>
            </a:r>
            <a:r>
              <a:rPr lang="en-US" sz="2400" dirty="0" smtClean="0"/>
              <a:t> and test them on the online password checker.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4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Combination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 combination of words might be stronger than random combination of chars, but easier to remember.</a:t>
            </a:r>
          </a:p>
          <a:p>
            <a:pPr lvl="1"/>
            <a:r>
              <a:rPr lang="en-US" dirty="0" smtClean="0"/>
              <a:t>Because easier to remember, it can be longer and thus stronger</a:t>
            </a:r>
          </a:p>
          <a:p>
            <a:pPr lvl="1"/>
            <a:r>
              <a:rPr lang="en-US" dirty="0" smtClean="0"/>
              <a:t>Based on the PAO method, we simply combine the random person’s name, </a:t>
            </a:r>
            <a:r>
              <a:rPr lang="en-US" smtClean="0"/>
              <a:t>action, object </a:t>
            </a:r>
            <a:r>
              <a:rPr lang="en-US" dirty="0" smtClean="0"/>
              <a:t>and place.</a:t>
            </a:r>
          </a:p>
          <a:p>
            <a:pPr lvl="2"/>
            <a:r>
              <a:rPr lang="en-US" dirty="0" err="1" smtClean="0"/>
              <a:t>TrumpDriveJelloMold@Rushmore</a:t>
            </a:r>
            <a:endParaRPr lang="en-US" dirty="0" smtClean="0"/>
          </a:p>
          <a:p>
            <a:pPr lvl="1"/>
            <a:r>
              <a:rPr lang="en-US" dirty="0" smtClean="0"/>
              <a:t>Disadvantage: some password systems have password length limitation.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5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Phonetic &amp; muscle memory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 to a random password generator site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 lvl="1"/>
            <a:r>
              <a:rPr lang="en-US" dirty="0" smtClean="0"/>
              <a:t>Create 10 new passwords that are at least 10 characters in length and include numbers and capital letters </a:t>
            </a:r>
          </a:p>
          <a:p>
            <a:pPr lvl="1"/>
            <a:r>
              <a:rPr lang="en-US" dirty="0" smtClean="0"/>
              <a:t>looking for phonetic, Ex., </a:t>
            </a:r>
          </a:p>
          <a:p>
            <a:pPr lvl="2"/>
            <a:r>
              <a:rPr lang="en-US" b="1" dirty="0" smtClean="0"/>
              <a:t>drEnaba5Et</a:t>
            </a:r>
            <a:r>
              <a:rPr lang="en-US" dirty="0" smtClean="0"/>
              <a:t> (doctor </a:t>
            </a:r>
            <a:r>
              <a:rPr lang="en-US" dirty="0" err="1" smtClean="0"/>
              <a:t>enaba</a:t>
            </a:r>
            <a:r>
              <a:rPr lang="en-US" dirty="0" smtClean="0"/>
              <a:t> 5 E.T.)</a:t>
            </a:r>
          </a:p>
          <a:p>
            <a:pPr lvl="2"/>
            <a:r>
              <a:rPr lang="en-US" b="1" dirty="0" smtClean="0"/>
              <a:t>BragUtheV5</a:t>
            </a:r>
            <a:r>
              <a:rPr lang="en-US" dirty="0" smtClean="0"/>
              <a:t> (brag you the V5)</a:t>
            </a:r>
          </a:p>
          <a:p>
            <a:pPr lvl="1"/>
            <a:r>
              <a:rPr lang="en-US" dirty="0" smtClean="0"/>
              <a:t>Type out the passwords to see how easy they are to type and how quickly you can type them. The easy-to-type passwords tend to get stuck in my muscle memory quicker.</a:t>
            </a:r>
          </a:p>
          <a:p>
            <a:r>
              <a:rPr lang="en-US" dirty="0" smtClean="0"/>
              <a:t>Activity: create two/three such </a:t>
            </a:r>
            <a:r>
              <a:rPr lang="en-US" dirty="0" err="1" smtClean="0"/>
              <a:t>pwds</a:t>
            </a:r>
            <a:r>
              <a:rPr lang="en-US" dirty="0" smtClean="0"/>
              <a:t> and test them on the online password checker.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12623</TotalTime>
  <Words>598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Strong passwords easy to remember</vt:lpstr>
      <vt:lpstr>Online password strength checker</vt:lpstr>
      <vt:lpstr>Weak passwords</vt:lpstr>
      <vt:lpstr>Strong passwords</vt:lpstr>
      <vt:lpstr>Bruce Schneier’s method</vt:lpstr>
      <vt:lpstr>The PAO method</vt:lpstr>
      <vt:lpstr>Random Combination of Words</vt:lpstr>
      <vt:lpstr>Phonetic &amp; muscle memory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passwords easy to remember</dc:title>
  <dc:creator>Jyh-haw Yeh</dc:creator>
  <cp:lastModifiedBy>Jyh-haw Yeh</cp:lastModifiedBy>
  <cp:revision>17</cp:revision>
  <dcterms:created xsi:type="dcterms:W3CDTF">2017-06-13T21:46:56Z</dcterms:created>
  <dcterms:modified xsi:type="dcterms:W3CDTF">2017-06-22T16:10:49Z</dcterms:modified>
</cp:coreProperties>
</file>