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23" r:id="rId4"/>
    <p:sldId id="324" r:id="rId5"/>
    <p:sldId id="277" r:id="rId6"/>
    <p:sldId id="325" r:id="rId7"/>
    <p:sldId id="261" r:id="rId8"/>
    <p:sldId id="262" r:id="rId9"/>
    <p:sldId id="278" r:id="rId10"/>
    <p:sldId id="279" r:id="rId11"/>
    <p:sldId id="281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82" r:id="rId22"/>
    <p:sldId id="272" r:id="rId23"/>
    <p:sldId id="283" r:id="rId24"/>
    <p:sldId id="273" r:id="rId25"/>
    <p:sldId id="274" r:id="rId26"/>
    <p:sldId id="275" r:id="rId27"/>
    <p:sldId id="284" r:id="rId28"/>
    <p:sldId id="276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40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8DDE-8C22-4ABB-A75C-F7E5E8204242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A54C-F1D0-48D3-80F6-25753E733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350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8DDE-8C22-4ABB-A75C-F7E5E8204242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A54C-F1D0-48D3-80F6-25753E733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968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8DDE-8C22-4ABB-A75C-F7E5E8204242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A54C-F1D0-48D3-80F6-25753E733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094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8DDE-8C22-4ABB-A75C-F7E5E8204242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A54C-F1D0-48D3-80F6-25753E733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068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8DDE-8C22-4ABB-A75C-F7E5E8204242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A54C-F1D0-48D3-80F6-25753E733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049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8DDE-8C22-4ABB-A75C-F7E5E8204242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A54C-F1D0-48D3-80F6-25753E733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439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8DDE-8C22-4ABB-A75C-F7E5E8204242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A54C-F1D0-48D3-80F6-25753E733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572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8DDE-8C22-4ABB-A75C-F7E5E8204242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A54C-F1D0-48D3-80F6-25753E733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96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8DDE-8C22-4ABB-A75C-F7E5E8204242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A54C-F1D0-48D3-80F6-25753E733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050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8DDE-8C22-4ABB-A75C-F7E5E8204242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A54C-F1D0-48D3-80F6-25753E733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39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8DDE-8C22-4ABB-A75C-F7E5E8204242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A54C-F1D0-48D3-80F6-25753E733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77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38DDE-8C22-4ABB-A75C-F7E5E8204242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FA54C-F1D0-48D3-80F6-25753E733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3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bs.org/wgbh/nova/labs/lab/cyber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PBS NOVA LABS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Learning Cybersecurity through online interactive games</a:t>
            </a:r>
          </a:p>
          <a:p>
            <a:endParaRPr lang="en-US" dirty="0"/>
          </a:p>
          <a:p>
            <a:r>
              <a:rPr lang="en-US" sz="2200" dirty="0" err="1" smtClean="0"/>
              <a:t>Jyh</a:t>
            </a:r>
            <a:r>
              <a:rPr lang="en-US" sz="2200" dirty="0" smtClean="0"/>
              <a:t>-haw </a:t>
            </a:r>
            <a:r>
              <a:rPr lang="en-US" sz="2200" dirty="0" err="1" smtClean="0"/>
              <a:t>Yeh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863558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215"/>
            <a:ext cx="9144000" cy="654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680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815"/>
            <a:ext cx="9144000" cy="658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209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9144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12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828"/>
            <a:ext cx="9144000" cy="667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65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931"/>
            <a:ext cx="9144000" cy="652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25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777"/>
            <a:ext cx="9144000" cy="661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2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812"/>
            <a:ext cx="9144000" cy="659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91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" y="0"/>
            <a:ext cx="9124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59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427"/>
            <a:ext cx="9144000" cy="664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7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893"/>
            <a:ext cx="9144000" cy="656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5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Go to the link </a:t>
            </a:r>
            <a:r>
              <a:rPr lang="en-US" dirty="0" smtClean="0">
                <a:hlinkClick r:id="rId2"/>
              </a:rPr>
              <a:t>here</a:t>
            </a:r>
            <a:endParaRPr lang="en-US" dirty="0" smtClean="0"/>
          </a:p>
          <a:p>
            <a:r>
              <a:rPr lang="en-US" dirty="0" smtClean="0"/>
              <a:t>You can sign in with your Google account, Facebook account, or a guest account.</a:t>
            </a:r>
          </a:p>
          <a:p>
            <a:r>
              <a:rPr lang="en-US" dirty="0" smtClean="0"/>
              <a:t>This game is self-explained with least guidance needed.</a:t>
            </a:r>
          </a:p>
          <a:p>
            <a:r>
              <a:rPr lang="en-US" dirty="0" smtClean="0"/>
              <a:t>Through this game, you can learn </a:t>
            </a:r>
          </a:p>
          <a:p>
            <a:pPr lvl="1"/>
            <a:r>
              <a:rPr lang="en-US" dirty="0" smtClean="0"/>
              <a:t>Cyber-defense in general for a company/network</a:t>
            </a:r>
          </a:p>
          <a:p>
            <a:pPr lvl="1"/>
            <a:r>
              <a:rPr lang="en-US" dirty="0" smtClean="0"/>
              <a:t>Block-based (</a:t>
            </a:r>
            <a:r>
              <a:rPr lang="en-US" dirty="0" err="1" smtClean="0"/>
              <a:t>blockly</a:t>
            </a:r>
            <a:r>
              <a:rPr lang="en-US" dirty="0" smtClean="0"/>
              <a:t>) coding</a:t>
            </a:r>
          </a:p>
          <a:p>
            <a:pPr lvl="1"/>
            <a:r>
              <a:rPr lang="en-US" dirty="0" smtClean="0"/>
              <a:t>Good/bad password</a:t>
            </a:r>
          </a:p>
          <a:p>
            <a:pPr lvl="1"/>
            <a:r>
              <a:rPr lang="en-US" dirty="0" smtClean="0"/>
              <a:t>Phishing attacks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942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405"/>
            <a:ext cx="9144000" cy="644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224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171"/>
            <a:ext cx="9144000" cy="670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597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171"/>
            <a:ext cx="9144000" cy="67016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713"/>
            <a:ext cx="9144000" cy="651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571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838"/>
            <a:ext cx="9144000" cy="658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429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15"/>
            <a:ext cx="9144000" cy="681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537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126"/>
            <a:ext cx="9144000" cy="656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5114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838"/>
            <a:ext cx="9144000" cy="658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973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595"/>
            <a:ext cx="9144000" cy="66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622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595"/>
            <a:ext cx="9144000" cy="66448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0" y="270873"/>
            <a:ext cx="9144000" cy="661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0911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609"/>
            <a:ext cx="9144000" cy="657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59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04" y="0"/>
            <a:ext cx="7336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960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609"/>
            <a:ext cx="9144000" cy="65727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0" y="255055"/>
            <a:ext cx="9144000" cy="664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4187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083"/>
            <a:ext cx="9144000" cy="651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2123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5"/>
            <a:ext cx="9144000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2518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460"/>
            <a:ext cx="9144000" cy="645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72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885"/>
            <a:ext cx="9144000" cy="643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1917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088"/>
            <a:ext cx="9144000" cy="652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078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81"/>
            <a:ext cx="9144000" cy="650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0497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518"/>
            <a:ext cx="9144000" cy="656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8161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622"/>
            <a:ext cx="9144000" cy="656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471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106"/>
            <a:ext cx="9144000" cy="671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67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877"/>
            <a:ext cx="9144000" cy="651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059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28"/>
            <a:ext cx="9144000" cy="657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013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213"/>
            <a:ext cx="9144000" cy="659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154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09"/>
            <a:ext cx="9144000" cy="671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9222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033"/>
            <a:ext cx="9144000" cy="657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096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60"/>
            <a:ext cx="9144000" cy="646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619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"/>
            <a:ext cx="9144000" cy="65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227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141"/>
            <a:ext cx="9144000" cy="650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889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044"/>
            <a:ext cx="9144000" cy="653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35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119"/>
            <a:ext cx="9144000" cy="652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364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990"/>
            <a:ext cx="9144000" cy="664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51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596"/>
            <a:ext cx="9144000" cy="661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220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597"/>
            <a:ext cx="9144000" cy="659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444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495"/>
            <a:ext cx="9144000" cy="647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467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356"/>
            <a:ext cx="9144000" cy="659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5754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465"/>
            <a:ext cx="9144000" cy="662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708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961"/>
            <a:ext cx="9144000" cy="661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679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83"/>
            <a:ext cx="9144000" cy="653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202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68"/>
            <a:ext cx="9144000" cy="668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2680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185"/>
            <a:ext cx="9144000" cy="667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495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626"/>
            <a:ext cx="9144000" cy="660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794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683"/>
            <a:ext cx="9144000" cy="662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2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15"/>
            <a:ext cx="9144000" cy="675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55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363"/>
            <a:ext cx="9144000" cy="650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58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0"/>
            <a:ext cx="9144000" cy="6502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853"/>
            <a:ext cx="9144000" cy="66462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0"/>
            <a:ext cx="91440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33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853"/>
            <a:ext cx="9144000" cy="664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22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9992</TotalTime>
  <Words>65</Words>
  <Application>Microsoft Office PowerPoint</Application>
  <PresentationFormat>On-screen Show (4:3)</PresentationFormat>
  <Paragraphs>13</Paragraphs>
  <Slides>59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PBS NOVA LABS</vt:lpstr>
      <vt:lpstr>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PBS NOVA LABS</dc:title>
  <dc:creator>Jyh-haw Yeh</dc:creator>
  <cp:lastModifiedBy>Jyh-haw Yeh</cp:lastModifiedBy>
  <cp:revision>16</cp:revision>
  <dcterms:created xsi:type="dcterms:W3CDTF">2017-06-15T21:46:49Z</dcterms:created>
  <dcterms:modified xsi:type="dcterms:W3CDTF">2017-06-22T20:19:04Z</dcterms:modified>
</cp:coreProperties>
</file>