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57"/>
  </p:notesMasterIdLst>
  <p:handoutMasterIdLst>
    <p:handoutMasterId r:id="rId58"/>
  </p:handoutMasterIdLst>
  <p:sldIdLst>
    <p:sldId id="815" r:id="rId2"/>
    <p:sldId id="833" r:id="rId3"/>
    <p:sldId id="834" r:id="rId4"/>
    <p:sldId id="835" r:id="rId5"/>
    <p:sldId id="836" r:id="rId6"/>
    <p:sldId id="837" r:id="rId7"/>
    <p:sldId id="872" r:id="rId8"/>
    <p:sldId id="826" r:id="rId9"/>
    <p:sldId id="839" r:id="rId10"/>
    <p:sldId id="853" r:id="rId11"/>
    <p:sldId id="854" r:id="rId12"/>
    <p:sldId id="855" r:id="rId13"/>
    <p:sldId id="856" r:id="rId14"/>
    <p:sldId id="841" r:id="rId15"/>
    <p:sldId id="874" r:id="rId16"/>
    <p:sldId id="875" r:id="rId17"/>
    <p:sldId id="876" r:id="rId18"/>
    <p:sldId id="840" r:id="rId19"/>
    <p:sldId id="844" r:id="rId20"/>
    <p:sldId id="843" r:id="rId21"/>
    <p:sldId id="857" r:id="rId22"/>
    <p:sldId id="845" r:id="rId23"/>
    <p:sldId id="846" r:id="rId24"/>
    <p:sldId id="887" r:id="rId25"/>
    <p:sldId id="847" r:id="rId26"/>
    <p:sldId id="848" r:id="rId27"/>
    <p:sldId id="849" r:id="rId28"/>
    <p:sldId id="858" r:id="rId29"/>
    <p:sldId id="859" r:id="rId30"/>
    <p:sldId id="890" r:id="rId31"/>
    <p:sldId id="850" r:id="rId32"/>
    <p:sldId id="851" r:id="rId33"/>
    <p:sldId id="860" r:id="rId34"/>
    <p:sldId id="888" r:id="rId35"/>
    <p:sldId id="861" r:id="rId36"/>
    <p:sldId id="864" r:id="rId37"/>
    <p:sldId id="863" r:id="rId38"/>
    <p:sldId id="865" r:id="rId39"/>
    <p:sldId id="862" r:id="rId40"/>
    <p:sldId id="866" r:id="rId41"/>
    <p:sldId id="852" r:id="rId42"/>
    <p:sldId id="867" r:id="rId43"/>
    <p:sldId id="868" r:id="rId44"/>
    <p:sldId id="870" r:id="rId45"/>
    <p:sldId id="869" r:id="rId46"/>
    <p:sldId id="877" r:id="rId47"/>
    <p:sldId id="871" r:id="rId48"/>
    <p:sldId id="878" r:id="rId49"/>
    <p:sldId id="879" r:id="rId50"/>
    <p:sldId id="881" r:id="rId51"/>
    <p:sldId id="891" r:id="rId52"/>
    <p:sldId id="889" r:id="rId53"/>
    <p:sldId id="883" r:id="rId54"/>
    <p:sldId id="884" r:id="rId55"/>
    <p:sldId id="886" r:id="rId5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athryn Vargas" initials="KV" lastIdx="17" clrIdx="6">
    <p:extLst>
      <p:ext uri="{19B8F6BF-5375-455C-9EA6-DF929625EA0E}">
        <p15:presenceInfo xmlns:p15="http://schemas.microsoft.com/office/powerpoint/2012/main" userId="S::kav@kount.com::c5597b80-2be5-4258-9ea2-d84b41e5dea8" providerId="AD"/>
      </p:ext>
    </p:extLst>
  </p:cmAuthor>
  <p:cmAuthor id="1" name="Jennifer L. Dorothea" initials="JLD" lastIdx="8" clrIdx="0">
    <p:extLst>
      <p:ext uri="{19B8F6BF-5375-455C-9EA6-DF929625EA0E}">
        <p15:presenceInfo xmlns:p15="http://schemas.microsoft.com/office/powerpoint/2012/main" userId="S-1-5-21-129375088-3237920606-391549971-2014" providerId="AD"/>
      </p:ext>
    </p:extLst>
  </p:cmAuthor>
  <p:cmAuthor id="2" name="Tricia A. Phillips" initials="TAP" lastIdx="2" clrIdx="1">
    <p:extLst>
      <p:ext uri="{19B8F6BF-5375-455C-9EA6-DF929625EA0E}">
        <p15:presenceInfo xmlns:p15="http://schemas.microsoft.com/office/powerpoint/2012/main" userId="S::TAP@kount.com::d55c2e8f-6831-4879-bdea-fba6aadc8072" providerId="AD"/>
      </p:ext>
    </p:extLst>
  </p:cmAuthor>
  <p:cmAuthor id="3" name="Emily Valla" initials="EV" lastIdx="12" clrIdx="2">
    <p:extLst>
      <p:ext uri="{19B8F6BF-5375-455C-9EA6-DF929625EA0E}">
        <p15:presenceInfo xmlns:p15="http://schemas.microsoft.com/office/powerpoint/2012/main" userId="S::elv@kount.com::67b5b6b6-d899-44b9-878a-e46edf95e125" providerId="AD"/>
      </p:ext>
    </p:extLst>
  </p:cmAuthor>
  <p:cmAuthor id="4" name="Tricia A. Phillips" initials="TAP [2]" lastIdx="1" clrIdx="3">
    <p:extLst>
      <p:ext uri="{19B8F6BF-5375-455C-9EA6-DF929625EA0E}">
        <p15:presenceInfo xmlns:p15="http://schemas.microsoft.com/office/powerpoint/2012/main" userId="S-1-5-21-129375088-3237920606-391549971-2396" providerId="AD"/>
      </p:ext>
    </p:extLst>
  </p:cmAuthor>
  <p:cmAuthor id="5" name="Autumn Kimbley" initials="AK" lastIdx="9" clrIdx="4">
    <p:extLst>
      <p:ext uri="{19B8F6BF-5375-455C-9EA6-DF929625EA0E}">
        <p15:presenceInfo xmlns:p15="http://schemas.microsoft.com/office/powerpoint/2012/main" userId="S-1-5-21-129375088-3237920606-391549971-2549" providerId="AD"/>
      </p:ext>
    </p:extLst>
  </p:cmAuthor>
  <p:cmAuthor id="6" name="Craig M. Hoyt" initials="CMH" lastIdx="11" clrIdx="5">
    <p:extLst>
      <p:ext uri="{19B8F6BF-5375-455C-9EA6-DF929625EA0E}">
        <p15:presenceInfo xmlns:p15="http://schemas.microsoft.com/office/powerpoint/2012/main" userId="S::cxh@kount.com::de6ce6d7-9146-421d-8597-1e60bf91e9b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45B93"/>
    <a:srgbClr val="345E99"/>
    <a:srgbClr val="1897AA"/>
    <a:srgbClr val="2B4875"/>
    <a:srgbClr val="58B0B3"/>
    <a:srgbClr val="0505A4"/>
    <a:srgbClr val="008080"/>
    <a:srgbClr val="60C0BC"/>
    <a:srgbClr val="BADB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71" autoAdjust="0"/>
    <p:restoredTop sz="76023" autoAdjust="0"/>
  </p:normalViewPr>
  <p:slideViewPr>
    <p:cSldViewPr snapToGrid="0">
      <p:cViewPr varScale="1">
        <p:scale>
          <a:sx n="102" d="100"/>
          <a:sy n="102" d="100"/>
        </p:scale>
        <p:origin x="904" y="184"/>
      </p:cViewPr>
      <p:guideLst>
        <p:guide orient="horz" pos="2160"/>
        <p:guide pos="3840"/>
      </p:guideLst>
    </p:cSldViewPr>
  </p:slideViewPr>
  <p:outlineViewPr>
    <p:cViewPr>
      <p:scale>
        <a:sx n="33" d="100"/>
        <a:sy n="33" d="100"/>
      </p:scale>
      <p:origin x="0" y="0"/>
    </p:cViewPr>
  </p:outlineViewPr>
  <p:notesTextViewPr>
    <p:cViewPr>
      <p:scale>
        <a:sx n="204" d="100"/>
        <a:sy n="204"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5C00859-43EB-6045-934D-9417E54C34CE}" type="datetimeFigureOut">
              <a:rPr lang="en-US" smtClean="0"/>
              <a:pPr/>
              <a:t>10/10/20</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0B6C7E2D-A290-D641-84A5-B357EE06D48A}" type="slidenum">
              <a:rPr lang="en-US" smtClean="0"/>
              <a:pPr/>
              <a:t>‹#›</a:t>
            </a:fld>
            <a:endParaRPr lang="en-US" dirty="0"/>
          </a:p>
        </p:txBody>
      </p:sp>
    </p:spTree>
    <p:extLst>
      <p:ext uri="{BB962C8B-B14F-4D97-AF65-F5344CB8AC3E}">
        <p14:creationId xmlns:p14="http://schemas.microsoft.com/office/powerpoint/2010/main" val="3512194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6E8D1E3-C359-4EBC-A417-AA8801E899DA}" type="datetimeFigureOut">
              <a:rPr lang="en-US" smtClean="0"/>
              <a:pPr/>
              <a:t>10/10/20</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82612C9-941D-4749-80EB-A7B8DADE623E}" type="slidenum">
              <a:rPr lang="en-US" smtClean="0"/>
              <a:pPr/>
              <a:t>‹#›</a:t>
            </a:fld>
            <a:endParaRPr lang="en-US" dirty="0"/>
          </a:p>
        </p:txBody>
      </p:sp>
    </p:spTree>
    <p:extLst>
      <p:ext uri="{BB962C8B-B14F-4D97-AF65-F5344CB8AC3E}">
        <p14:creationId xmlns:p14="http://schemas.microsoft.com/office/powerpoint/2010/main" val="116504792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Hello everyone!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My name is Matty Jones, and I am the Data Science Manager at </a:t>
            </a:r>
            <a:r>
              <a:rPr lang="en-GB" sz="1200" kern="1200" dirty="0" err="1">
                <a:solidFill>
                  <a:schemeClr val="tx1"/>
                </a:solidFill>
                <a:effectLst/>
                <a:latin typeface="+mn-lt"/>
                <a:ea typeface="+mn-ea"/>
                <a:cs typeface="+mn-cs"/>
              </a:rPr>
              <a:t>Kount</a:t>
            </a:r>
            <a:r>
              <a:rPr lang="en-GB" sz="1200" kern="1200" dirty="0">
                <a:solidFill>
                  <a:schemeClr val="tx1"/>
                </a:solidFill>
                <a:effectLst/>
                <a:latin typeface="+mn-lt"/>
                <a:ea typeface="+mn-ea"/>
                <a:cs typeface="+mn-cs"/>
              </a:rPr>
              <a:t>. That basically means that I get to lead a team of 3 incredible Data Scientists and take credit for all the awesome things that they do.</a:t>
            </a:r>
          </a:p>
          <a:p>
            <a:r>
              <a:rPr lang="en-GB" sz="1200" kern="1200" dirty="0">
                <a:solidFill>
                  <a:schemeClr val="tx1"/>
                </a:solidFill>
                <a:effectLst/>
                <a:latin typeface="+mn-lt"/>
                <a:ea typeface="+mn-ea"/>
                <a:cs typeface="+mn-cs"/>
              </a:rPr>
              <a:t>One of the best things about our Data Science team at </a:t>
            </a:r>
            <a:r>
              <a:rPr lang="en-GB" sz="1200" kern="1200" dirty="0" err="1">
                <a:solidFill>
                  <a:schemeClr val="tx1"/>
                </a:solidFill>
                <a:effectLst/>
                <a:latin typeface="+mn-lt"/>
                <a:ea typeface="+mn-ea"/>
                <a:cs typeface="+mn-cs"/>
              </a:rPr>
              <a:t>Kount</a:t>
            </a:r>
            <a:r>
              <a:rPr lang="en-GB" sz="1200" kern="1200" dirty="0">
                <a:solidFill>
                  <a:schemeClr val="tx1"/>
                </a:solidFill>
                <a:effectLst/>
                <a:latin typeface="+mn-lt"/>
                <a:ea typeface="+mn-ea"/>
                <a:cs typeface="+mn-cs"/>
              </a:rPr>
              <a:t> is how diverse our backgrounds are. We have a software and web developer, a geomathematician who specialises in Network Science, a theoretical physicist from Stanford, and then me…</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82612C9-941D-4749-80EB-A7B8DADE623E}" type="slidenum">
              <a:rPr lang="en-US" smtClean="0"/>
              <a:pPr/>
              <a:t>1</a:t>
            </a:fld>
            <a:endParaRPr lang="en-US" dirty="0"/>
          </a:p>
        </p:txBody>
      </p:sp>
    </p:spTree>
    <p:extLst>
      <p:ext uri="{BB962C8B-B14F-4D97-AF65-F5344CB8AC3E}">
        <p14:creationId xmlns:p14="http://schemas.microsoft.com/office/powerpoint/2010/main" val="2867395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year, a truly beautiful creature – a </a:t>
            </a:r>
            <a:r>
              <a:rPr lang="en-GB" sz="1200" kern="1200" dirty="0" err="1">
                <a:solidFill>
                  <a:schemeClr val="tx1"/>
                </a:solidFill>
                <a:effectLst/>
                <a:latin typeface="+mn-lt"/>
                <a:ea typeface="+mn-ea"/>
                <a:cs typeface="+mn-cs"/>
              </a:rPr>
              <a:t>huuuuge</a:t>
            </a:r>
            <a:r>
              <a:rPr lang="en-GB" sz="1200" kern="1200" dirty="0">
                <a:solidFill>
                  <a:schemeClr val="tx1"/>
                </a:solidFill>
                <a:effectLst/>
                <a:latin typeface="+mn-lt"/>
                <a:ea typeface="+mn-ea"/>
                <a:cs typeface="+mn-cs"/>
              </a:rPr>
              <a:t> bull – has been turned into a friendly competition. The name of the game is “Guess the weight of the bull and you get to take it home” and it’s the absolute talk of the town. </a:t>
            </a:r>
            <a:endParaRPr lang="en-US" dirty="0"/>
          </a:p>
        </p:txBody>
      </p:sp>
      <p:sp>
        <p:nvSpPr>
          <p:cNvPr id="4" name="Slide Number Placeholder 3"/>
          <p:cNvSpPr>
            <a:spLocks noGrp="1"/>
          </p:cNvSpPr>
          <p:nvPr>
            <p:ph type="sldNum" sz="quarter" idx="5"/>
          </p:nvPr>
        </p:nvSpPr>
        <p:spPr/>
        <p:txBody>
          <a:bodyPr/>
          <a:lstStyle/>
          <a:p>
            <a:fld id="{182612C9-941D-4749-80EB-A7B8DADE623E}" type="slidenum">
              <a:rPr lang="en-US" smtClean="0"/>
              <a:pPr/>
              <a:t>10</a:t>
            </a:fld>
            <a:endParaRPr lang="en-US" dirty="0"/>
          </a:p>
        </p:txBody>
      </p:sp>
    </p:spTree>
    <p:extLst>
      <p:ext uri="{BB962C8B-B14F-4D97-AF65-F5344CB8AC3E}">
        <p14:creationId xmlns:p14="http://schemas.microsoft.com/office/powerpoint/2010/main" val="2022022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 popular was this game that a whopping 787 people all decided to try their luck at winning the bovine. Now some of these 787 people are not very experienced at guessing the weight of the bull, and so they massively underestimated its weight. “200 lbs!” blurted out a small child to the guffaws of some passing farmers. “No way, that thing is huge! It’s probably much more like 2000 lbs!”. For every </a:t>
            </a:r>
            <a:r>
              <a:rPr lang="en-GB" sz="1200" kern="1200" dirty="0" err="1">
                <a:solidFill>
                  <a:schemeClr val="tx1"/>
                </a:solidFill>
                <a:effectLst/>
                <a:latin typeface="+mn-lt"/>
                <a:ea typeface="+mn-ea"/>
                <a:cs typeface="+mn-cs"/>
              </a:rPr>
              <a:t>underestimator</a:t>
            </a:r>
            <a:r>
              <a:rPr lang="en-GB" sz="1200" kern="1200" dirty="0">
                <a:solidFill>
                  <a:schemeClr val="tx1"/>
                </a:solidFill>
                <a:effectLst/>
                <a:latin typeface="+mn-lt"/>
                <a:ea typeface="+mn-ea"/>
                <a:cs typeface="+mn-cs"/>
              </a:rPr>
              <a:t>, it seemed, there was someone who overestimated the weight of the bull by a comparable amount. </a:t>
            </a:r>
            <a:endParaRPr lang="en-US" dirty="0"/>
          </a:p>
        </p:txBody>
      </p:sp>
      <p:sp>
        <p:nvSpPr>
          <p:cNvPr id="4" name="Slide Number Placeholder 3"/>
          <p:cNvSpPr>
            <a:spLocks noGrp="1"/>
          </p:cNvSpPr>
          <p:nvPr>
            <p:ph type="sldNum" sz="quarter" idx="5"/>
          </p:nvPr>
        </p:nvSpPr>
        <p:spPr/>
        <p:txBody>
          <a:bodyPr/>
          <a:lstStyle/>
          <a:p>
            <a:fld id="{182612C9-941D-4749-80EB-A7B8DADE623E}" type="slidenum">
              <a:rPr lang="en-US" smtClean="0"/>
              <a:pPr/>
              <a:t>11</a:t>
            </a:fld>
            <a:endParaRPr lang="en-US" dirty="0"/>
          </a:p>
        </p:txBody>
      </p:sp>
    </p:spTree>
    <p:extLst>
      <p:ext uri="{BB962C8B-B14F-4D97-AF65-F5344CB8AC3E}">
        <p14:creationId xmlns:p14="http://schemas.microsoft.com/office/powerpoint/2010/main" val="577605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And so, at the end of the exhibition, all the predictions were collated and averaged. The average of all the guesses over the entire day came out at 1,197 lbs. </a:t>
            </a:r>
            <a:endParaRPr lang="en-US" dirty="0"/>
          </a:p>
        </p:txBody>
      </p:sp>
      <p:sp>
        <p:nvSpPr>
          <p:cNvPr id="4" name="Slide Number Placeholder 3"/>
          <p:cNvSpPr>
            <a:spLocks noGrp="1"/>
          </p:cNvSpPr>
          <p:nvPr>
            <p:ph type="sldNum" sz="quarter" idx="5"/>
          </p:nvPr>
        </p:nvSpPr>
        <p:spPr/>
        <p:txBody>
          <a:bodyPr/>
          <a:lstStyle/>
          <a:p>
            <a:fld id="{182612C9-941D-4749-80EB-A7B8DADE623E}" type="slidenum">
              <a:rPr lang="en-US" smtClean="0"/>
              <a:pPr/>
              <a:t>12</a:t>
            </a:fld>
            <a:endParaRPr lang="en-US" dirty="0"/>
          </a:p>
        </p:txBody>
      </p:sp>
    </p:spTree>
    <p:extLst>
      <p:ext uri="{BB962C8B-B14F-4D97-AF65-F5344CB8AC3E}">
        <p14:creationId xmlns:p14="http://schemas.microsoft.com/office/powerpoint/2010/main" val="3438747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actual weight of the bull? 1,198 lbs.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Even though each individual estimator had its own set of biases based on its personal experience with bulls in the past, by aggregating over all the predictions (in this case by just taking the simple mean), we were able to come up with a final result that was almost exactly right, and way closer than any of the individual guesses had been.</a:t>
            </a:r>
          </a:p>
        </p:txBody>
      </p:sp>
      <p:sp>
        <p:nvSpPr>
          <p:cNvPr id="4" name="Slide Number Placeholder 3"/>
          <p:cNvSpPr>
            <a:spLocks noGrp="1"/>
          </p:cNvSpPr>
          <p:nvPr>
            <p:ph type="sldNum" sz="quarter" idx="5"/>
          </p:nvPr>
        </p:nvSpPr>
        <p:spPr/>
        <p:txBody>
          <a:bodyPr/>
          <a:lstStyle/>
          <a:p>
            <a:fld id="{182612C9-941D-4749-80EB-A7B8DADE623E}" type="slidenum">
              <a:rPr lang="en-US" smtClean="0"/>
              <a:pPr/>
              <a:t>13</a:t>
            </a:fld>
            <a:endParaRPr lang="en-US" dirty="0"/>
          </a:p>
        </p:txBody>
      </p:sp>
    </p:spTree>
    <p:extLst>
      <p:ext uri="{BB962C8B-B14F-4D97-AF65-F5344CB8AC3E}">
        <p14:creationId xmlns:p14="http://schemas.microsoft.com/office/powerpoint/2010/main" val="2822350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You may already be able to see how we could apply this to a machine learning problem. Given a sample space of data and a feature list…</a:t>
            </a:r>
            <a:endParaRPr lang="en-US" dirty="0"/>
          </a:p>
        </p:txBody>
      </p:sp>
      <p:sp>
        <p:nvSpPr>
          <p:cNvPr id="4" name="Slide Number Placeholder 3"/>
          <p:cNvSpPr>
            <a:spLocks noGrp="1"/>
          </p:cNvSpPr>
          <p:nvPr>
            <p:ph type="sldNum" sz="quarter" idx="5"/>
          </p:nvPr>
        </p:nvSpPr>
        <p:spPr/>
        <p:txBody>
          <a:bodyPr/>
          <a:lstStyle/>
          <a:p>
            <a:fld id="{182612C9-941D-4749-80EB-A7B8DADE623E}" type="slidenum">
              <a:rPr lang="en-US" smtClean="0"/>
              <a:pPr/>
              <a:t>14</a:t>
            </a:fld>
            <a:endParaRPr lang="en-US" dirty="0"/>
          </a:p>
        </p:txBody>
      </p:sp>
    </p:spTree>
    <p:extLst>
      <p:ext uri="{BB962C8B-B14F-4D97-AF65-F5344CB8AC3E}">
        <p14:creationId xmlns:p14="http://schemas.microsoft.com/office/powerpoint/2010/main" val="3297726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can train multiple models on different subsets of the input data, and potentially use different subsets of features to force each model to have a different set of biases.</a:t>
            </a:r>
            <a:r>
              <a:rPr lang="en-GB" dirty="0">
                <a:effectLst/>
              </a:rPr>
              <a:t> </a:t>
            </a:r>
            <a:endParaRPr lang="en-US" dirty="0"/>
          </a:p>
        </p:txBody>
      </p:sp>
      <p:sp>
        <p:nvSpPr>
          <p:cNvPr id="4" name="Slide Number Placeholder 3"/>
          <p:cNvSpPr>
            <a:spLocks noGrp="1"/>
          </p:cNvSpPr>
          <p:nvPr>
            <p:ph type="sldNum" sz="quarter" idx="5"/>
          </p:nvPr>
        </p:nvSpPr>
        <p:spPr/>
        <p:txBody>
          <a:bodyPr/>
          <a:lstStyle/>
          <a:p>
            <a:fld id="{182612C9-941D-4749-80EB-A7B8DADE623E}" type="slidenum">
              <a:rPr lang="en-US" smtClean="0"/>
              <a:pPr/>
              <a:t>15</a:t>
            </a:fld>
            <a:endParaRPr lang="en-US" dirty="0"/>
          </a:p>
        </p:txBody>
      </p:sp>
    </p:spTree>
    <p:extLst>
      <p:ext uri="{BB962C8B-B14F-4D97-AF65-F5344CB8AC3E}">
        <p14:creationId xmlns:p14="http://schemas.microsoft.com/office/powerpoint/2010/main" val="837334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Then, we can combine the responses to make a final prediction, which reduces both the bias and the variance. </a:t>
            </a:r>
            <a:endParaRPr lang="en-US" dirty="0"/>
          </a:p>
        </p:txBody>
      </p:sp>
      <p:sp>
        <p:nvSpPr>
          <p:cNvPr id="4" name="Slide Number Placeholder 3"/>
          <p:cNvSpPr>
            <a:spLocks noGrp="1"/>
          </p:cNvSpPr>
          <p:nvPr>
            <p:ph type="sldNum" sz="quarter" idx="5"/>
          </p:nvPr>
        </p:nvSpPr>
        <p:spPr/>
        <p:txBody>
          <a:bodyPr/>
          <a:lstStyle/>
          <a:p>
            <a:fld id="{182612C9-941D-4749-80EB-A7B8DADE623E}" type="slidenum">
              <a:rPr lang="en-US" smtClean="0"/>
              <a:pPr/>
              <a:t>16</a:t>
            </a:fld>
            <a:endParaRPr lang="en-US" dirty="0"/>
          </a:p>
        </p:txBody>
      </p:sp>
    </p:spTree>
    <p:extLst>
      <p:ext uri="{BB962C8B-B14F-4D97-AF65-F5344CB8AC3E}">
        <p14:creationId xmlns:p14="http://schemas.microsoft.com/office/powerpoint/2010/main" val="694680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final prediction can be way better than any of the individual models could have done on their own.</a:t>
            </a:r>
            <a:r>
              <a:rPr lang="en-GB" dirty="0">
                <a:effectLst/>
              </a:rPr>
              <a:t> </a:t>
            </a:r>
            <a:endParaRPr lang="en-US" dirty="0"/>
          </a:p>
        </p:txBody>
      </p:sp>
      <p:sp>
        <p:nvSpPr>
          <p:cNvPr id="4" name="Slide Number Placeholder 3"/>
          <p:cNvSpPr>
            <a:spLocks noGrp="1"/>
          </p:cNvSpPr>
          <p:nvPr>
            <p:ph type="sldNum" sz="quarter" idx="5"/>
          </p:nvPr>
        </p:nvSpPr>
        <p:spPr/>
        <p:txBody>
          <a:bodyPr/>
          <a:lstStyle/>
          <a:p>
            <a:fld id="{182612C9-941D-4749-80EB-A7B8DADE623E}" type="slidenum">
              <a:rPr lang="en-US" smtClean="0"/>
              <a:pPr/>
              <a:t>17</a:t>
            </a:fld>
            <a:endParaRPr lang="en-US" dirty="0"/>
          </a:p>
        </p:txBody>
      </p:sp>
    </p:spTree>
    <p:extLst>
      <p:ext uri="{BB962C8B-B14F-4D97-AF65-F5344CB8AC3E}">
        <p14:creationId xmlns:p14="http://schemas.microsoft.com/office/powerpoint/2010/main" val="1036146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schematic of what this might look like. We have a set of diverse predictors with all their different intrinsic biases and each one makes its prediction on a new, incoming instance.</a:t>
            </a:r>
          </a:p>
          <a:p>
            <a:endParaRPr lang="en-US" dirty="0"/>
          </a:p>
          <a:p>
            <a:r>
              <a:rPr lang="en-US" dirty="0"/>
              <a:t>One way we can aggregate these predictions is by using a “Hard Voting” classifier, which simply takes the mode of the predictions to produce the final, ensemble prediction. This method has no information about the confidence that each predictor had in its classification prediction -- even if the blue, purple, and yellow predictors gave a borderline prediction of 1 and the red classifier was 100% confident in its prediction of 2, a Hard Voting Classifier will ignore the 2 and only ever report 1 as the final answer.</a:t>
            </a:r>
          </a:p>
        </p:txBody>
      </p:sp>
      <p:sp>
        <p:nvSpPr>
          <p:cNvPr id="4" name="Slide Number Placeholder 3"/>
          <p:cNvSpPr>
            <a:spLocks noGrp="1"/>
          </p:cNvSpPr>
          <p:nvPr>
            <p:ph type="sldNum" sz="quarter" idx="5"/>
          </p:nvPr>
        </p:nvSpPr>
        <p:spPr/>
        <p:txBody>
          <a:bodyPr/>
          <a:lstStyle/>
          <a:p>
            <a:fld id="{182612C9-941D-4749-80EB-A7B8DADE623E}" type="slidenum">
              <a:rPr lang="en-US" smtClean="0"/>
              <a:pPr/>
              <a:t>18</a:t>
            </a:fld>
            <a:endParaRPr lang="en-US" dirty="0"/>
          </a:p>
        </p:txBody>
      </p:sp>
    </p:spTree>
    <p:extLst>
      <p:ext uri="{BB962C8B-B14F-4D97-AF65-F5344CB8AC3E}">
        <p14:creationId xmlns:p14="http://schemas.microsoft.com/office/powerpoint/2010/main" val="2587234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a ”Soft Voting” classifier can take into account the confidence that each predictor has by considering the argmax of the sums of the predicted probabilities. This effectively means that predictors that have higher confidence in their prediction are weighted more highly in the aggregation and often provides better performance -- particularly when the ensemble consists of well-calibrated predictors.</a:t>
            </a:r>
          </a:p>
          <a:p>
            <a:endParaRPr lang="en-US" dirty="0"/>
          </a:p>
          <a:p>
            <a:r>
              <a:rPr lang="en-US" dirty="0"/>
              <a:t>Regardless of the aggregation function used, the coolest thing about this is that </a:t>
            </a:r>
            <a:r>
              <a:rPr lang="en-GB" sz="1200" kern="1200" dirty="0">
                <a:solidFill>
                  <a:schemeClr val="tx1"/>
                </a:solidFill>
                <a:effectLst/>
                <a:latin typeface="+mn-lt"/>
                <a:ea typeface="+mn-ea"/>
                <a:cs typeface="+mn-cs"/>
              </a:rPr>
              <a:t>even if each classifier in the group is a weak learner (i.e. only does slightly better than random guessing), the resultant ensemble can still be a strong learner that achieves high accuracy – as long as there are enough weak learners and they are sufficiently diverse to cover a broad range of biases</a:t>
            </a:r>
            <a:r>
              <a:rPr lang="en-GB" dirty="0">
                <a:effectLst/>
              </a:rPr>
              <a:t> </a:t>
            </a:r>
          </a:p>
          <a:p>
            <a:endParaRPr lang="en-GB" dirty="0">
              <a:effectLst/>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Let’s have a bit of a brain melting analogy of how this works.</a:t>
            </a:r>
          </a:p>
        </p:txBody>
      </p:sp>
      <p:sp>
        <p:nvSpPr>
          <p:cNvPr id="4" name="Slide Number Placeholder 3"/>
          <p:cNvSpPr>
            <a:spLocks noGrp="1"/>
          </p:cNvSpPr>
          <p:nvPr>
            <p:ph type="sldNum" sz="quarter" idx="5"/>
          </p:nvPr>
        </p:nvSpPr>
        <p:spPr/>
        <p:txBody>
          <a:bodyPr/>
          <a:lstStyle/>
          <a:p>
            <a:fld id="{182612C9-941D-4749-80EB-A7B8DADE623E}" type="slidenum">
              <a:rPr lang="en-US" smtClean="0"/>
              <a:pPr/>
              <a:t>19</a:t>
            </a:fld>
            <a:endParaRPr lang="en-US" dirty="0"/>
          </a:p>
        </p:txBody>
      </p:sp>
    </p:spTree>
    <p:extLst>
      <p:ext uri="{BB962C8B-B14F-4D97-AF65-F5344CB8AC3E}">
        <p14:creationId xmlns:p14="http://schemas.microsoft.com/office/powerpoint/2010/main" val="1144983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 name="Google Shape;40;p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GB" sz="1200" kern="1200" dirty="0">
                <a:solidFill>
                  <a:schemeClr val="tx1"/>
                </a:solidFill>
                <a:effectLst/>
                <a:latin typeface="+mn-lt"/>
                <a:ea typeface="+mn-ea"/>
                <a:cs typeface="+mn-cs"/>
              </a:rPr>
              <a:t>I went to University in this beautiful place. This is the University of Durham in England and it is home to a thousand-year-old cathedral and castle.</a:t>
            </a:r>
            <a:r>
              <a:rPr lang="en-GB" dirty="0">
                <a:effectLst/>
              </a:rPr>
              <a:t> </a:t>
            </a:r>
            <a:endParaRPr dirty="0"/>
          </a:p>
        </p:txBody>
      </p:sp>
      <p:sp>
        <p:nvSpPr>
          <p:cNvPr id="41" name="Google Shape;41;p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2663652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Imagine you have a slightly biased coin that has a 51% chance of coming up heads, and a 49% of coming up tails. It stands to reason that if you tossed the coin 1000 times, you would get pretty close to 510 heads and 490 tails. </a:t>
            </a:r>
            <a:endParaRPr lang="en-US" dirty="0"/>
          </a:p>
        </p:txBody>
      </p:sp>
      <p:sp>
        <p:nvSpPr>
          <p:cNvPr id="4" name="Slide Number Placeholder 3"/>
          <p:cNvSpPr>
            <a:spLocks noGrp="1"/>
          </p:cNvSpPr>
          <p:nvPr>
            <p:ph type="sldNum" sz="quarter" idx="5"/>
          </p:nvPr>
        </p:nvSpPr>
        <p:spPr/>
        <p:txBody>
          <a:bodyPr/>
          <a:lstStyle/>
          <a:p>
            <a:fld id="{182612C9-941D-4749-80EB-A7B8DADE623E}" type="slidenum">
              <a:rPr lang="en-US" smtClean="0"/>
              <a:pPr/>
              <a:t>20</a:t>
            </a:fld>
            <a:endParaRPr lang="en-US" dirty="0"/>
          </a:p>
        </p:txBody>
      </p:sp>
    </p:spTree>
    <p:extLst>
      <p:ext uri="{BB962C8B-B14F-4D97-AF65-F5344CB8AC3E}">
        <p14:creationId xmlns:p14="http://schemas.microsoft.com/office/powerpoint/2010/main" val="2690267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you consider all possible outcomes of 1000 tosses, you will find that the probability of obtaining a majority heads after 1000 tosses is about 75%. The more you toss the coin, the higher that probability goes – after 10,000 tosses, there is a 97% chance that you will have a majority heads. This asymptotically approaches 100% chance if you were to toss the coin an infinite number of times, and is called the “law of large numbers”.</a:t>
            </a:r>
          </a:p>
          <a:p>
            <a:endParaRPr lang="en-US" dirty="0"/>
          </a:p>
        </p:txBody>
      </p:sp>
      <p:sp>
        <p:nvSpPr>
          <p:cNvPr id="4" name="Slide Number Placeholder 3"/>
          <p:cNvSpPr>
            <a:spLocks noGrp="1"/>
          </p:cNvSpPr>
          <p:nvPr>
            <p:ph type="sldNum" sz="quarter" idx="5"/>
          </p:nvPr>
        </p:nvSpPr>
        <p:spPr/>
        <p:txBody>
          <a:bodyPr/>
          <a:lstStyle/>
          <a:p>
            <a:fld id="{182612C9-941D-4749-80EB-A7B8DADE623E}" type="slidenum">
              <a:rPr lang="en-US" smtClean="0"/>
              <a:pPr/>
              <a:t>21</a:t>
            </a:fld>
            <a:endParaRPr lang="en-US" dirty="0"/>
          </a:p>
        </p:txBody>
      </p:sp>
    </p:spTree>
    <p:extLst>
      <p:ext uri="{BB962C8B-B14F-4D97-AF65-F5344CB8AC3E}">
        <p14:creationId xmlns:p14="http://schemas.microsoft.com/office/powerpoint/2010/main" val="3084736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plot shows the ratio of heads obtained with increasing number of coin tosses for 10 different trials. You can see that, while it’s quite chaotic at a low number of tosses (our coin is only very slightly biased after all), after a few thousand tosses, all the trials converge and end up being so close to 51% that they are all above 50%.</a:t>
            </a:r>
          </a:p>
          <a:p>
            <a:endParaRPr lang="en-US" dirty="0"/>
          </a:p>
        </p:txBody>
      </p:sp>
      <p:sp>
        <p:nvSpPr>
          <p:cNvPr id="4" name="Slide Number Placeholder 3"/>
          <p:cNvSpPr>
            <a:spLocks noGrp="1"/>
          </p:cNvSpPr>
          <p:nvPr>
            <p:ph type="sldNum" sz="quarter" idx="5"/>
          </p:nvPr>
        </p:nvSpPr>
        <p:spPr/>
        <p:txBody>
          <a:bodyPr/>
          <a:lstStyle/>
          <a:p>
            <a:fld id="{182612C9-941D-4749-80EB-A7B8DADE623E}" type="slidenum">
              <a:rPr lang="en-US" smtClean="0"/>
              <a:pPr/>
              <a:t>22</a:t>
            </a:fld>
            <a:endParaRPr lang="en-US" dirty="0"/>
          </a:p>
        </p:txBody>
      </p:sp>
    </p:spTree>
    <p:extLst>
      <p:ext uri="{BB962C8B-B14F-4D97-AF65-F5344CB8AC3E}">
        <p14:creationId xmlns:p14="http://schemas.microsoft.com/office/powerpoint/2010/main" val="4163440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Similarly, if we build an ensemble containing 1000 classifiers that are individually correct only 51% of the time (i.e. about as weak a classifier as you can get for balanced classes) and predicted using a hard voting classifier that just reported the majority voted class, thanks to the law of large numbers, you could hope for an accuracy of 75%! Technically, that 75% would only be achievable if every classifier was perfectly independent and made uncorrelated errors. Since we’re training on data from the same source, each classifier is likely to make the same types of errors, reducing the ensemble’s accuracy.</a:t>
            </a:r>
          </a:p>
          <a:p>
            <a:endParaRPr lang="en-US" dirty="0"/>
          </a:p>
        </p:txBody>
      </p:sp>
      <p:sp>
        <p:nvSpPr>
          <p:cNvPr id="4" name="Slide Number Placeholder 3"/>
          <p:cNvSpPr>
            <a:spLocks noGrp="1"/>
          </p:cNvSpPr>
          <p:nvPr>
            <p:ph type="sldNum" sz="quarter" idx="5"/>
          </p:nvPr>
        </p:nvSpPr>
        <p:spPr/>
        <p:txBody>
          <a:bodyPr/>
          <a:lstStyle/>
          <a:p>
            <a:fld id="{182612C9-941D-4749-80EB-A7B8DADE623E}" type="slidenum">
              <a:rPr lang="en-US" smtClean="0"/>
              <a:pPr/>
              <a:t>23</a:t>
            </a:fld>
            <a:endParaRPr lang="en-US" dirty="0"/>
          </a:p>
        </p:txBody>
      </p:sp>
    </p:spTree>
    <p:extLst>
      <p:ext uri="{BB962C8B-B14F-4D97-AF65-F5344CB8AC3E}">
        <p14:creationId xmlns:p14="http://schemas.microsoft.com/office/powerpoint/2010/main" val="50709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are a few tricks we can pull though to increase the accuracy of the ensemble.</a:t>
            </a:r>
          </a:p>
          <a:p>
            <a:endParaRPr lang="en-US" dirty="0"/>
          </a:p>
          <a:p>
            <a:r>
              <a:rPr lang="en-US" dirty="0"/>
              <a:t>I’m going to show you 6 ways that we can improve an ensemble’s performance.</a:t>
            </a:r>
          </a:p>
        </p:txBody>
      </p:sp>
      <p:sp>
        <p:nvSpPr>
          <p:cNvPr id="4" name="Slide Number Placeholder 3"/>
          <p:cNvSpPr>
            <a:spLocks noGrp="1"/>
          </p:cNvSpPr>
          <p:nvPr>
            <p:ph type="sldNum" sz="quarter" idx="5"/>
          </p:nvPr>
        </p:nvSpPr>
        <p:spPr/>
        <p:txBody>
          <a:bodyPr/>
          <a:lstStyle/>
          <a:p>
            <a:fld id="{182612C9-941D-4749-80EB-A7B8DADE623E}" type="slidenum">
              <a:rPr lang="en-US" smtClean="0"/>
              <a:pPr/>
              <a:t>24</a:t>
            </a:fld>
            <a:endParaRPr lang="en-US" dirty="0"/>
          </a:p>
        </p:txBody>
      </p:sp>
    </p:spTree>
    <p:extLst>
      <p:ext uri="{BB962C8B-B14F-4D97-AF65-F5344CB8AC3E}">
        <p14:creationId xmlns:p14="http://schemas.microsoft.com/office/powerpoint/2010/main" val="531848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Firstly, in order to restrict the correlation of errors in the prediction, we could ensure that the ensemble is constructed from predictors that use different algorithms. Different algorithms are more likely to make different types of errors, reducing the correlation between the predictors and improving the ensemble accuracy.</a:t>
            </a:r>
          </a:p>
          <a:p>
            <a:endParaRPr lang="en-US" dirty="0"/>
          </a:p>
        </p:txBody>
      </p:sp>
      <p:sp>
        <p:nvSpPr>
          <p:cNvPr id="4" name="Slide Number Placeholder 3"/>
          <p:cNvSpPr>
            <a:spLocks noGrp="1"/>
          </p:cNvSpPr>
          <p:nvPr>
            <p:ph type="sldNum" sz="quarter" idx="5"/>
          </p:nvPr>
        </p:nvSpPr>
        <p:spPr/>
        <p:txBody>
          <a:bodyPr/>
          <a:lstStyle/>
          <a:p>
            <a:fld id="{182612C9-941D-4749-80EB-A7B8DADE623E}" type="slidenum">
              <a:rPr lang="en-US" smtClean="0"/>
              <a:pPr/>
              <a:t>25</a:t>
            </a:fld>
            <a:endParaRPr lang="en-US" dirty="0"/>
          </a:p>
        </p:txBody>
      </p:sp>
    </p:spTree>
    <p:extLst>
      <p:ext uri="{BB962C8B-B14F-4D97-AF65-F5344CB8AC3E}">
        <p14:creationId xmlns:p14="http://schemas.microsoft.com/office/powerpoint/2010/main" val="2128299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Secondly, we have already discussed how moving from a “Hard Voting” classifier to a “Soft Voting” one can provide a boost to predictive accuracy of the ensemble as a whole. We can also improve the functions that we are using to aggregate our predictions. For instance, in a regression problem, where we are not necessarily trying to identify a class for an instance, it makes little sense to take the mode of the predictions. Unless we are truncating our predictor’s precision to a small number of decimal places it is very unlikely that multiple predictors will predict exactly the same value for a given instance. In this regard, using the geometric mean of all predictions is much more likely to provide better results.</a:t>
            </a:r>
          </a:p>
        </p:txBody>
      </p:sp>
      <p:sp>
        <p:nvSpPr>
          <p:cNvPr id="4" name="Slide Number Placeholder 3"/>
          <p:cNvSpPr>
            <a:spLocks noGrp="1"/>
          </p:cNvSpPr>
          <p:nvPr>
            <p:ph type="sldNum" sz="quarter" idx="5"/>
          </p:nvPr>
        </p:nvSpPr>
        <p:spPr/>
        <p:txBody>
          <a:bodyPr/>
          <a:lstStyle/>
          <a:p>
            <a:fld id="{182612C9-941D-4749-80EB-A7B8DADE623E}" type="slidenum">
              <a:rPr lang="en-US" smtClean="0"/>
              <a:pPr/>
              <a:t>26</a:t>
            </a:fld>
            <a:endParaRPr lang="en-US" dirty="0"/>
          </a:p>
        </p:txBody>
      </p:sp>
    </p:spTree>
    <p:extLst>
      <p:ext uri="{BB962C8B-B14F-4D97-AF65-F5344CB8AC3E}">
        <p14:creationId xmlns:p14="http://schemas.microsoft.com/office/powerpoint/2010/main" val="11390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Thirdly, we could train each predictor in the ensemble on different random subsets of the training set. Since our data still comes from the same source this isn’t a sure-fire way to improve accuracy, but it can help account for outliers and auxiliary patterns within the data by splitting it up. Let’s look at this in a bit more detail.</a:t>
            </a:r>
          </a:p>
        </p:txBody>
      </p:sp>
      <p:sp>
        <p:nvSpPr>
          <p:cNvPr id="4" name="Slide Number Placeholder 3"/>
          <p:cNvSpPr>
            <a:spLocks noGrp="1"/>
          </p:cNvSpPr>
          <p:nvPr>
            <p:ph type="sldNum" sz="quarter" idx="5"/>
          </p:nvPr>
        </p:nvSpPr>
        <p:spPr/>
        <p:txBody>
          <a:bodyPr/>
          <a:lstStyle/>
          <a:p>
            <a:fld id="{182612C9-941D-4749-80EB-A7B8DADE623E}" type="slidenum">
              <a:rPr lang="en-US" smtClean="0"/>
              <a:pPr/>
              <a:t>27</a:t>
            </a:fld>
            <a:endParaRPr lang="en-US" dirty="0"/>
          </a:p>
        </p:txBody>
      </p:sp>
    </p:spTree>
    <p:extLst>
      <p:ext uri="{BB962C8B-B14F-4D97-AF65-F5344CB8AC3E}">
        <p14:creationId xmlns:p14="http://schemas.microsoft.com/office/powerpoint/2010/main" val="2014313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Two common methods of modifying the input data are “bagging” and “pasting”. Data is pulled from the entire training set and randomly assigned into samples. When the samples are assigned WITH replacement (i.e. we take a random datum from the training data and then randomly assign it to predictors 2 and 3, but then put it back into our training set for the next iteration), the process is called “bagging”. If the assignment is performed without replacement, it is called “pasting”.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Both bagging and pasting allow training instances to be sampled several times across multiple predictors (in the previous example, the datum appears in the training data for both predictors 2 and 3). However, only bagging allows training instances to be sampled several times in the same predictor.</a:t>
            </a:r>
          </a:p>
        </p:txBody>
      </p:sp>
      <p:sp>
        <p:nvSpPr>
          <p:cNvPr id="4" name="Slide Number Placeholder 3"/>
          <p:cNvSpPr>
            <a:spLocks noGrp="1"/>
          </p:cNvSpPr>
          <p:nvPr>
            <p:ph type="sldNum" sz="quarter" idx="5"/>
          </p:nvPr>
        </p:nvSpPr>
        <p:spPr/>
        <p:txBody>
          <a:bodyPr/>
          <a:lstStyle/>
          <a:p>
            <a:fld id="{182612C9-941D-4749-80EB-A7B8DADE623E}" type="slidenum">
              <a:rPr lang="en-US" smtClean="0"/>
              <a:pPr/>
              <a:t>28</a:t>
            </a:fld>
            <a:endParaRPr lang="en-US" dirty="0"/>
          </a:p>
        </p:txBody>
      </p:sp>
    </p:spTree>
    <p:extLst>
      <p:ext uri="{BB962C8B-B14F-4D97-AF65-F5344CB8AC3E}">
        <p14:creationId xmlns:p14="http://schemas.microsoft.com/office/powerpoint/2010/main" val="1836721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makes Bagging especially powerful when operating on small data sets, but as a general rule, bagging ends up outperforming pasting in most cases, especially when cross-validating.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One other thing to consider with bagging is that, while some instances can be sampled multiple times in the same predictor, other instances may not be randomly selected at all and will not appear in the sample. These are called “out of bag” instances, and are never seen by the classifier so can be used for validation.</a:t>
            </a:r>
          </a:p>
        </p:txBody>
      </p:sp>
      <p:sp>
        <p:nvSpPr>
          <p:cNvPr id="4" name="Slide Number Placeholder 3"/>
          <p:cNvSpPr>
            <a:spLocks noGrp="1"/>
          </p:cNvSpPr>
          <p:nvPr>
            <p:ph type="sldNum" sz="quarter" idx="5"/>
          </p:nvPr>
        </p:nvSpPr>
        <p:spPr/>
        <p:txBody>
          <a:bodyPr/>
          <a:lstStyle/>
          <a:p>
            <a:fld id="{182612C9-941D-4749-80EB-A7B8DADE623E}" type="slidenum">
              <a:rPr lang="en-US" smtClean="0"/>
              <a:pPr/>
              <a:t>29</a:t>
            </a:fld>
            <a:endParaRPr lang="en-US" dirty="0"/>
          </a:p>
        </p:txBody>
      </p:sp>
    </p:spTree>
    <p:extLst>
      <p:ext uri="{BB962C8B-B14F-4D97-AF65-F5344CB8AC3E}">
        <p14:creationId xmlns:p14="http://schemas.microsoft.com/office/powerpoint/2010/main" val="2673628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 name="Google Shape;40;p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GB" sz="1200" kern="1200" dirty="0">
                <a:solidFill>
                  <a:schemeClr val="tx1"/>
                </a:solidFill>
                <a:effectLst/>
                <a:latin typeface="+mn-lt"/>
                <a:ea typeface="+mn-ea"/>
                <a:cs typeface="+mn-cs"/>
              </a:rPr>
              <a:t>One of Durham’s claims to fame is that they filmed some of the Harry Potter movies here. Hogwarts grounds were filmed in the Cathedral Cloisters, the Chapter House is the Transfiguration classroom and my wife took lectures twice a week in Professor McGonagall’s office.</a:t>
            </a:r>
            <a:r>
              <a:rPr lang="en-GB" dirty="0">
                <a:effectLst/>
              </a:rPr>
              <a:t> </a:t>
            </a:r>
            <a:endParaRPr dirty="0"/>
          </a:p>
        </p:txBody>
      </p:sp>
      <p:sp>
        <p:nvSpPr>
          <p:cNvPr id="41" name="Google Shape;41;p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806914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Since bagging is so powerful, Pasting is much more rarely used, but can be useful for large datasets where computing power is limited or where there is the specific data limitation that two occurrences of the same unique data point do not make physical sense.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What questions do we have about bagging and pasting?</a:t>
            </a:r>
          </a:p>
        </p:txBody>
      </p:sp>
      <p:sp>
        <p:nvSpPr>
          <p:cNvPr id="4" name="Slide Number Placeholder 3"/>
          <p:cNvSpPr>
            <a:spLocks noGrp="1"/>
          </p:cNvSpPr>
          <p:nvPr>
            <p:ph type="sldNum" sz="quarter" idx="5"/>
          </p:nvPr>
        </p:nvSpPr>
        <p:spPr/>
        <p:txBody>
          <a:bodyPr/>
          <a:lstStyle/>
          <a:p>
            <a:fld id="{182612C9-941D-4749-80EB-A7B8DADE623E}" type="slidenum">
              <a:rPr lang="en-US" smtClean="0"/>
              <a:pPr/>
              <a:t>30</a:t>
            </a:fld>
            <a:endParaRPr lang="en-US" dirty="0"/>
          </a:p>
        </p:txBody>
      </p:sp>
    </p:spTree>
    <p:extLst>
      <p:ext uri="{BB962C8B-B14F-4D97-AF65-F5344CB8AC3E}">
        <p14:creationId xmlns:p14="http://schemas.microsoft.com/office/powerpoint/2010/main" val="38284537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fourth way we can improve accuracy is by using a similar idea to bagging, but sampling the input features instead. By assigning each predictor a subset of the features, we can trade a bit more bias for lower variance for each predictor. Sampling both the training data and the features is called the “Random Patches” method, whereas keeping all training data for all predictors and only sampling the features is called the “Random Subspaces” method.</a:t>
            </a:r>
          </a:p>
          <a:p>
            <a:endParaRPr lang="en-US" dirty="0"/>
          </a:p>
        </p:txBody>
      </p:sp>
      <p:sp>
        <p:nvSpPr>
          <p:cNvPr id="4" name="Slide Number Placeholder 3"/>
          <p:cNvSpPr>
            <a:spLocks noGrp="1"/>
          </p:cNvSpPr>
          <p:nvPr>
            <p:ph type="sldNum" sz="quarter" idx="5"/>
          </p:nvPr>
        </p:nvSpPr>
        <p:spPr/>
        <p:txBody>
          <a:bodyPr/>
          <a:lstStyle/>
          <a:p>
            <a:fld id="{182612C9-941D-4749-80EB-A7B8DADE623E}" type="slidenum">
              <a:rPr lang="en-US" smtClean="0"/>
              <a:pPr/>
              <a:t>31</a:t>
            </a:fld>
            <a:endParaRPr lang="en-US" dirty="0"/>
          </a:p>
        </p:txBody>
      </p:sp>
    </p:spTree>
    <p:extLst>
      <p:ext uri="{BB962C8B-B14F-4D97-AF65-F5344CB8AC3E}">
        <p14:creationId xmlns:p14="http://schemas.microsoft.com/office/powerpoint/2010/main" val="23576476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For number 5, we can use “boosting”, which sequentially trains the weak predictors in the ensemble, with each subsequent predictor trying to correct the errors of its predecessor. </a:t>
            </a:r>
            <a:endParaRPr lang="en-US" dirty="0"/>
          </a:p>
        </p:txBody>
      </p:sp>
      <p:sp>
        <p:nvSpPr>
          <p:cNvPr id="4" name="Slide Number Placeholder 3"/>
          <p:cNvSpPr>
            <a:spLocks noGrp="1"/>
          </p:cNvSpPr>
          <p:nvPr>
            <p:ph type="sldNum" sz="quarter" idx="5"/>
          </p:nvPr>
        </p:nvSpPr>
        <p:spPr/>
        <p:txBody>
          <a:bodyPr/>
          <a:lstStyle/>
          <a:p>
            <a:fld id="{182612C9-941D-4749-80EB-A7B8DADE623E}" type="slidenum">
              <a:rPr lang="en-US" smtClean="0"/>
              <a:pPr/>
              <a:t>32</a:t>
            </a:fld>
            <a:endParaRPr lang="en-US" dirty="0"/>
          </a:p>
        </p:txBody>
      </p:sp>
    </p:spTree>
    <p:extLst>
      <p:ext uri="{BB962C8B-B14F-4D97-AF65-F5344CB8AC3E}">
        <p14:creationId xmlns:p14="http://schemas.microsoft.com/office/powerpoint/2010/main" val="30665731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instance, in this case, the first classifier gets many instances wrong and so the weights of those instances get boosted. The second classifier therefore does a better job at predicting those underfitted instances, but misses some others as a result. The third therefore tries to account for the errors of the second and so 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Once all the predictors are trained, the ensemble makes predictions as normal, except now the predictors themselves have different weights depending on their overall accuracy on the weighted training set.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One key disadvantage here is that this process cannot be parallelised, as each subsequent predictor requires the predictions of its predecessor.</a:t>
            </a:r>
          </a:p>
          <a:p>
            <a:endParaRPr lang="en-US" dirty="0"/>
          </a:p>
        </p:txBody>
      </p:sp>
      <p:sp>
        <p:nvSpPr>
          <p:cNvPr id="4" name="Slide Number Placeholder 3"/>
          <p:cNvSpPr>
            <a:spLocks noGrp="1"/>
          </p:cNvSpPr>
          <p:nvPr>
            <p:ph type="sldNum" sz="quarter" idx="5"/>
          </p:nvPr>
        </p:nvSpPr>
        <p:spPr/>
        <p:txBody>
          <a:bodyPr/>
          <a:lstStyle/>
          <a:p>
            <a:fld id="{182612C9-941D-4749-80EB-A7B8DADE623E}" type="slidenum">
              <a:rPr lang="en-US" smtClean="0"/>
              <a:pPr/>
              <a:t>33</a:t>
            </a:fld>
            <a:endParaRPr lang="en-US" dirty="0"/>
          </a:p>
        </p:txBody>
      </p:sp>
    </p:spTree>
    <p:extLst>
      <p:ext uri="{BB962C8B-B14F-4D97-AF65-F5344CB8AC3E}">
        <p14:creationId xmlns:p14="http://schemas.microsoft.com/office/powerpoint/2010/main" val="2985020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powerful and commonly used boosting process is the Adaptive Boosting or AdaBoost methodology. The process of </a:t>
            </a:r>
            <a:r>
              <a:rPr lang="en-US" dirty="0" err="1"/>
              <a:t>AdaBoosting</a:t>
            </a:r>
            <a:r>
              <a:rPr lang="en-US" dirty="0"/>
              <a:t> looks something like this:</a:t>
            </a:r>
          </a:p>
        </p:txBody>
      </p:sp>
      <p:sp>
        <p:nvSpPr>
          <p:cNvPr id="4" name="Slide Number Placeholder 3"/>
          <p:cNvSpPr>
            <a:spLocks noGrp="1"/>
          </p:cNvSpPr>
          <p:nvPr>
            <p:ph type="sldNum" sz="quarter" idx="5"/>
          </p:nvPr>
        </p:nvSpPr>
        <p:spPr/>
        <p:txBody>
          <a:bodyPr/>
          <a:lstStyle/>
          <a:p>
            <a:fld id="{182612C9-941D-4749-80EB-A7B8DADE623E}" type="slidenum">
              <a:rPr lang="en-US" smtClean="0"/>
              <a:pPr/>
              <a:t>34</a:t>
            </a:fld>
            <a:endParaRPr lang="en-US" dirty="0"/>
          </a:p>
        </p:txBody>
      </p:sp>
    </p:spTree>
    <p:extLst>
      <p:ext uri="{BB962C8B-B14F-4D97-AF65-F5344CB8AC3E}">
        <p14:creationId xmlns:p14="http://schemas.microsoft.com/office/powerpoint/2010/main" val="18313813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Firstly each instance is given an initial of 1/m, where m is the total number of instances in the dataset.</a:t>
            </a:r>
          </a:p>
        </p:txBody>
      </p:sp>
      <p:sp>
        <p:nvSpPr>
          <p:cNvPr id="4" name="Slide Number Placeholder 3"/>
          <p:cNvSpPr>
            <a:spLocks noGrp="1"/>
          </p:cNvSpPr>
          <p:nvPr>
            <p:ph type="sldNum" sz="quarter" idx="5"/>
          </p:nvPr>
        </p:nvSpPr>
        <p:spPr/>
        <p:txBody>
          <a:bodyPr/>
          <a:lstStyle/>
          <a:p>
            <a:fld id="{182612C9-941D-4749-80EB-A7B8DADE623E}" type="slidenum">
              <a:rPr lang="en-US" smtClean="0"/>
              <a:pPr/>
              <a:t>35</a:t>
            </a:fld>
            <a:endParaRPr lang="en-US" dirty="0"/>
          </a:p>
        </p:txBody>
      </p:sp>
    </p:spTree>
    <p:extLst>
      <p:ext uri="{BB962C8B-B14F-4D97-AF65-F5344CB8AC3E}">
        <p14:creationId xmlns:p14="http://schemas.microsoft.com/office/powerpoint/2010/main" val="9192521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predictor is trained, and we can calculate an error rate for that predictor. This is the sum of the weights on each instance for all cases where the predictor misclassified the instance, divided by the sum of all instance weights (which is initially 1)</a:t>
            </a:r>
          </a:p>
        </p:txBody>
      </p:sp>
      <p:sp>
        <p:nvSpPr>
          <p:cNvPr id="4" name="Slide Number Placeholder 3"/>
          <p:cNvSpPr>
            <a:spLocks noGrp="1"/>
          </p:cNvSpPr>
          <p:nvPr>
            <p:ph type="sldNum" sz="quarter" idx="5"/>
          </p:nvPr>
        </p:nvSpPr>
        <p:spPr/>
        <p:txBody>
          <a:bodyPr/>
          <a:lstStyle/>
          <a:p>
            <a:fld id="{182612C9-941D-4749-80EB-A7B8DADE623E}" type="slidenum">
              <a:rPr lang="en-US" smtClean="0"/>
              <a:pPr/>
              <a:t>36</a:t>
            </a:fld>
            <a:endParaRPr lang="en-US" dirty="0"/>
          </a:p>
        </p:txBody>
      </p:sp>
    </p:spTree>
    <p:extLst>
      <p:ext uri="{BB962C8B-B14F-4D97-AF65-F5344CB8AC3E}">
        <p14:creationId xmlns:p14="http://schemas.microsoft.com/office/powerpoint/2010/main" val="15266576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predictor’s error rate can be used to calculate its weight for the ensemble aggregation, alpha. Predictors that have a larger error rate (</a:t>
            </a:r>
            <a:r>
              <a:rPr lang="en-US" dirty="0" err="1"/>
              <a:t>rj</a:t>
            </a:r>
            <a:r>
              <a:rPr lang="en-US" dirty="0"/>
              <a:t>) are weighted less strongly than those that have a lower error rate. An important AdaBoost hyperparameter here is eta, which is defined as the “learning rate” for the process. This </a:t>
            </a:r>
            <a:r>
              <a:rPr lang="en-US" dirty="0" err="1"/>
              <a:t>prefactor</a:t>
            </a:r>
            <a:r>
              <a:rPr lang="en-US" dirty="0"/>
              <a:t> controls how much the weight of each misclassified instance is boosted by. Halving the learning rate means that the instance weight for the next iteration is boosted by half as much, leading to smaller corrections on the next iteration. Usual machine learning caveats apply – stronger learning rates lead to better predictions but could cause overfitting that restricts generalization ability for the ensemble.</a:t>
            </a:r>
          </a:p>
        </p:txBody>
      </p:sp>
      <p:sp>
        <p:nvSpPr>
          <p:cNvPr id="4" name="Slide Number Placeholder 3"/>
          <p:cNvSpPr>
            <a:spLocks noGrp="1"/>
          </p:cNvSpPr>
          <p:nvPr>
            <p:ph type="sldNum" sz="quarter" idx="5"/>
          </p:nvPr>
        </p:nvSpPr>
        <p:spPr/>
        <p:txBody>
          <a:bodyPr/>
          <a:lstStyle/>
          <a:p>
            <a:fld id="{182612C9-941D-4749-80EB-A7B8DADE623E}" type="slidenum">
              <a:rPr lang="en-US" smtClean="0"/>
              <a:pPr/>
              <a:t>37</a:t>
            </a:fld>
            <a:endParaRPr lang="en-US" dirty="0"/>
          </a:p>
        </p:txBody>
      </p:sp>
    </p:spTree>
    <p:extLst>
      <p:ext uri="{BB962C8B-B14F-4D97-AF65-F5344CB8AC3E}">
        <p14:creationId xmlns:p14="http://schemas.microsoft.com/office/powerpoint/2010/main" val="39031594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previous predictor’s weight </a:t>
            </a:r>
            <a:r>
              <a:rPr lang="en-US" dirty="0" err="1"/>
              <a:t>alpha_j</a:t>
            </a:r>
            <a:r>
              <a:rPr lang="en-US" dirty="0"/>
              <a:t>, the instance weights are updated for the next predictor. No change is made if the instance was predicted correctly, whereas the weight on instances that were predicted incorrectly are updated to include this exponential </a:t>
            </a:r>
            <a:r>
              <a:rPr lang="en-US" dirty="0" err="1"/>
              <a:t>prefactor</a:t>
            </a:r>
            <a:r>
              <a:rPr lang="en-US" dirty="0"/>
              <a:t>.</a:t>
            </a:r>
          </a:p>
        </p:txBody>
      </p:sp>
      <p:sp>
        <p:nvSpPr>
          <p:cNvPr id="4" name="Slide Number Placeholder 3"/>
          <p:cNvSpPr>
            <a:spLocks noGrp="1"/>
          </p:cNvSpPr>
          <p:nvPr>
            <p:ph type="sldNum" sz="quarter" idx="5"/>
          </p:nvPr>
        </p:nvSpPr>
        <p:spPr/>
        <p:txBody>
          <a:bodyPr/>
          <a:lstStyle/>
          <a:p>
            <a:fld id="{182612C9-941D-4749-80EB-A7B8DADE623E}" type="slidenum">
              <a:rPr lang="en-US" smtClean="0"/>
              <a:pPr/>
              <a:t>38</a:t>
            </a:fld>
            <a:endParaRPr lang="en-US" dirty="0"/>
          </a:p>
        </p:txBody>
      </p:sp>
    </p:spTree>
    <p:extLst>
      <p:ext uri="{BB962C8B-B14F-4D97-AF65-F5344CB8AC3E}">
        <p14:creationId xmlns:p14="http://schemas.microsoft.com/office/powerpoint/2010/main" val="33568613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update, the instance weights are renormalized to ensure that they add up to 1. The next predictor is then trained with the new instance weights (the process returns to step 2 and repeats)</a:t>
            </a:r>
          </a:p>
        </p:txBody>
      </p:sp>
      <p:sp>
        <p:nvSpPr>
          <p:cNvPr id="4" name="Slide Number Placeholder 3"/>
          <p:cNvSpPr>
            <a:spLocks noGrp="1"/>
          </p:cNvSpPr>
          <p:nvPr>
            <p:ph type="sldNum" sz="quarter" idx="5"/>
          </p:nvPr>
        </p:nvSpPr>
        <p:spPr/>
        <p:txBody>
          <a:bodyPr/>
          <a:lstStyle/>
          <a:p>
            <a:fld id="{182612C9-941D-4749-80EB-A7B8DADE623E}" type="slidenum">
              <a:rPr lang="en-US" smtClean="0"/>
              <a:pPr/>
              <a:t>39</a:t>
            </a:fld>
            <a:endParaRPr lang="en-US" dirty="0"/>
          </a:p>
        </p:txBody>
      </p:sp>
    </p:spTree>
    <p:extLst>
      <p:ext uri="{BB962C8B-B14F-4D97-AF65-F5344CB8AC3E}">
        <p14:creationId xmlns:p14="http://schemas.microsoft.com/office/powerpoint/2010/main" val="743680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 name="Google Shape;40;p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GB" sz="1200" kern="1200" dirty="0">
                <a:solidFill>
                  <a:schemeClr val="tx1"/>
                </a:solidFill>
                <a:effectLst/>
                <a:latin typeface="+mn-lt"/>
                <a:ea typeface="+mn-ea"/>
                <a:cs typeface="+mn-cs"/>
              </a:rPr>
              <a:t>I, on the other hand, spent most of my time in this fantastic-looking building – the Institute for Particle Physics and Phenomenology. For those who aren’t sure what that means exactly, don’t worry – I was there for 8 years and the best I can tell you is that it’s basically black magic. </a:t>
            </a:r>
            <a:endParaRPr dirty="0"/>
          </a:p>
        </p:txBody>
      </p:sp>
      <p:sp>
        <p:nvSpPr>
          <p:cNvPr id="41" name="Google Shape;41;p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13210689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all predictors are trained, the final aggregated prediction for each instance is calculated as the class that was predicted by the majority of weighted votes.</a:t>
            </a:r>
          </a:p>
          <a:p>
            <a:endParaRPr lang="en-US" dirty="0"/>
          </a:p>
          <a:p>
            <a:r>
              <a:rPr lang="en-US" dirty="0"/>
              <a:t>Questions?</a:t>
            </a:r>
          </a:p>
        </p:txBody>
      </p:sp>
      <p:sp>
        <p:nvSpPr>
          <p:cNvPr id="4" name="Slide Number Placeholder 3"/>
          <p:cNvSpPr>
            <a:spLocks noGrp="1"/>
          </p:cNvSpPr>
          <p:nvPr>
            <p:ph type="sldNum" sz="quarter" idx="5"/>
          </p:nvPr>
        </p:nvSpPr>
        <p:spPr/>
        <p:txBody>
          <a:bodyPr/>
          <a:lstStyle/>
          <a:p>
            <a:fld id="{182612C9-941D-4749-80EB-A7B8DADE623E}" type="slidenum">
              <a:rPr lang="en-US" smtClean="0"/>
              <a:pPr/>
              <a:t>40</a:t>
            </a:fld>
            <a:endParaRPr lang="en-US" dirty="0"/>
          </a:p>
        </p:txBody>
      </p:sp>
    </p:spTree>
    <p:extLst>
      <p:ext uri="{BB962C8B-B14F-4D97-AF65-F5344CB8AC3E}">
        <p14:creationId xmlns:p14="http://schemas.microsoft.com/office/powerpoint/2010/main" val="6215829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Finally, there is “stacking”. This tries to improve the aggregation phase of the ensemble model by training ANOTHER model, called a blender, to perform the aggregation rather than using a simple function (like the mean or mode etc.). </a:t>
            </a:r>
            <a:endParaRPr lang="en-US" dirty="0"/>
          </a:p>
        </p:txBody>
      </p:sp>
      <p:sp>
        <p:nvSpPr>
          <p:cNvPr id="4" name="Slide Number Placeholder 3"/>
          <p:cNvSpPr>
            <a:spLocks noGrp="1"/>
          </p:cNvSpPr>
          <p:nvPr>
            <p:ph type="sldNum" sz="quarter" idx="5"/>
          </p:nvPr>
        </p:nvSpPr>
        <p:spPr/>
        <p:txBody>
          <a:bodyPr/>
          <a:lstStyle/>
          <a:p>
            <a:fld id="{182612C9-941D-4749-80EB-A7B8DADE623E}" type="slidenum">
              <a:rPr lang="en-US" smtClean="0"/>
              <a:pPr/>
              <a:t>41</a:t>
            </a:fld>
            <a:endParaRPr lang="en-US" dirty="0"/>
          </a:p>
        </p:txBody>
      </p:sp>
    </p:spTree>
    <p:extLst>
      <p:ext uri="{BB962C8B-B14F-4D97-AF65-F5344CB8AC3E}">
        <p14:creationId xmlns:p14="http://schemas.microsoft.com/office/powerpoint/2010/main" val="31061189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schematic of what that looks like. It’s similar to what we’ve already been looking at (this is a regression problem rather than a classification problem), but we have a second layer of machine learning that find the optimal way to combine the predictors in the blending phase.</a:t>
            </a:r>
          </a:p>
        </p:txBody>
      </p:sp>
      <p:sp>
        <p:nvSpPr>
          <p:cNvPr id="4" name="Slide Number Placeholder 3"/>
          <p:cNvSpPr>
            <a:spLocks noGrp="1"/>
          </p:cNvSpPr>
          <p:nvPr>
            <p:ph type="sldNum" sz="quarter" idx="5"/>
          </p:nvPr>
        </p:nvSpPr>
        <p:spPr/>
        <p:txBody>
          <a:bodyPr/>
          <a:lstStyle/>
          <a:p>
            <a:fld id="{182612C9-941D-4749-80EB-A7B8DADE623E}" type="slidenum">
              <a:rPr lang="en-US" smtClean="0"/>
              <a:pPr/>
              <a:t>42</a:t>
            </a:fld>
            <a:endParaRPr lang="en-US" dirty="0"/>
          </a:p>
        </p:txBody>
      </p:sp>
    </p:spTree>
    <p:extLst>
      <p:ext uri="{BB962C8B-B14F-4D97-AF65-F5344CB8AC3E}">
        <p14:creationId xmlns:p14="http://schemas.microsoft.com/office/powerpoint/2010/main" val="5185777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generally works by splitting the training set into two. The first subset is used to train the predictors in that initial ML layer, whereas the second subset is set off to the side (kind of like you would do with splitting a dataset into the training and test datasets for a conventional ML problem).</a:t>
            </a:r>
            <a:endParaRPr lang="en-US" dirty="0"/>
          </a:p>
        </p:txBody>
      </p:sp>
      <p:sp>
        <p:nvSpPr>
          <p:cNvPr id="4" name="Slide Number Placeholder 3"/>
          <p:cNvSpPr>
            <a:spLocks noGrp="1"/>
          </p:cNvSpPr>
          <p:nvPr>
            <p:ph type="sldNum" sz="quarter" idx="5"/>
          </p:nvPr>
        </p:nvSpPr>
        <p:spPr/>
        <p:txBody>
          <a:bodyPr/>
          <a:lstStyle/>
          <a:p>
            <a:fld id="{182612C9-941D-4749-80EB-A7B8DADE623E}" type="slidenum">
              <a:rPr lang="en-US" smtClean="0"/>
              <a:pPr/>
              <a:t>43</a:t>
            </a:fld>
            <a:endParaRPr lang="en-US" dirty="0"/>
          </a:p>
        </p:txBody>
      </p:sp>
    </p:spTree>
    <p:extLst>
      <p:ext uri="{BB962C8B-B14F-4D97-AF65-F5344CB8AC3E}">
        <p14:creationId xmlns:p14="http://schemas.microsoft.com/office/powerpoint/2010/main" val="40667631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subset is then pumped through the trained predictors in order to obtain the predictions from the first layer.</a:t>
            </a:r>
          </a:p>
          <a:p>
            <a:r>
              <a:rPr lang="en-US" dirty="0"/>
              <a:t>These predictions then form the data inputs to the Blender, which is trained on those predictions to work out how best to combine them.</a:t>
            </a:r>
          </a:p>
        </p:txBody>
      </p:sp>
      <p:sp>
        <p:nvSpPr>
          <p:cNvPr id="4" name="Slide Number Placeholder 3"/>
          <p:cNvSpPr>
            <a:spLocks noGrp="1"/>
          </p:cNvSpPr>
          <p:nvPr>
            <p:ph type="sldNum" sz="quarter" idx="5"/>
          </p:nvPr>
        </p:nvSpPr>
        <p:spPr/>
        <p:txBody>
          <a:bodyPr/>
          <a:lstStyle/>
          <a:p>
            <a:fld id="{182612C9-941D-4749-80EB-A7B8DADE623E}" type="slidenum">
              <a:rPr lang="en-US" smtClean="0"/>
              <a:pPr/>
              <a:t>44</a:t>
            </a:fld>
            <a:endParaRPr lang="en-US" dirty="0"/>
          </a:p>
        </p:txBody>
      </p:sp>
    </p:spTree>
    <p:extLst>
      <p:ext uri="{BB962C8B-B14F-4D97-AF65-F5344CB8AC3E}">
        <p14:creationId xmlns:p14="http://schemas.microsoft.com/office/powerpoint/2010/main" val="37625038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You may be able to see how could expand this to train more and more layers and in fact you can build something that looks a lot like a feedforward artificial neural network. This time, however, instead of being opaque matrix multiplications that transform the data without providing much insight into the physical relevance of what’s going on under the hood, we can build the network from more transparent machine learning algorithms like decision trees or Logistic Regression and obtain feature </a:t>
            </a:r>
            <a:r>
              <a:rPr lang="en-GB" sz="1200" kern="1200" dirty="0" err="1">
                <a:solidFill>
                  <a:schemeClr val="tx1"/>
                </a:solidFill>
                <a:effectLst/>
                <a:latin typeface="+mn-lt"/>
                <a:ea typeface="+mn-ea"/>
                <a:cs typeface="+mn-cs"/>
              </a:rPr>
              <a:t>importances</a:t>
            </a:r>
            <a:r>
              <a:rPr lang="en-GB" sz="1200" kern="1200" dirty="0">
                <a:solidFill>
                  <a:schemeClr val="tx1"/>
                </a:solidFill>
                <a:effectLst/>
                <a:latin typeface="+mn-lt"/>
                <a:ea typeface="+mn-ea"/>
                <a:cs typeface="+mn-cs"/>
              </a:rPr>
              <a:t> at each stage. Wild!</a:t>
            </a:r>
          </a:p>
        </p:txBody>
      </p:sp>
      <p:sp>
        <p:nvSpPr>
          <p:cNvPr id="4" name="Slide Number Placeholder 3"/>
          <p:cNvSpPr>
            <a:spLocks noGrp="1"/>
          </p:cNvSpPr>
          <p:nvPr>
            <p:ph type="sldNum" sz="quarter" idx="5"/>
          </p:nvPr>
        </p:nvSpPr>
        <p:spPr/>
        <p:txBody>
          <a:bodyPr/>
          <a:lstStyle/>
          <a:p>
            <a:fld id="{182612C9-941D-4749-80EB-A7B8DADE623E}" type="slidenum">
              <a:rPr lang="en-US" smtClean="0"/>
              <a:pPr/>
              <a:t>45</a:t>
            </a:fld>
            <a:endParaRPr lang="en-US" dirty="0"/>
          </a:p>
        </p:txBody>
      </p:sp>
    </p:spTree>
    <p:extLst>
      <p:ext uri="{BB962C8B-B14F-4D97-AF65-F5344CB8AC3E}">
        <p14:creationId xmlns:p14="http://schemas.microsoft.com/office/powerpoint/2010/main" val="5363860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Hopefully this has given you some useful things to think about when considering building your own ensemble models. I’m going to head over to a </a:t>
            </a:r>
            <a:r>
              <a:rPr lang="en-GB" sz="1200" kern="1200" dirty="0" err="1">
                <a:solidFill>
                  <a:schemeClr val="tx1"/>
                </a:solidFill>
                <a:effectLst/>
                <a:latin typeface="+mn-lt"/>
                <a:ea typeface="+mn-ea"/>
                <a:cs typeface="+mn-cs"/>
              </a:rPr>
              <a:t>Jupyter</a:t>
            </a:r>
            <a:r>
              <a:rPr lang="en-GB" sz="1200" kern="1200" dirty="0">
                <a:solidFill>
                  <a:schemeClr val="tx1"/>
                </a:solidFill>
                <a:effectLst/>
                <a:latin typeface="+mn-lt"/>
                <a:ea typeface="+mn-ea"/>
                <a:cs typeface="+mn-cs"/>
              </a:rPr>
              <a:t> Notebook to show you how you can implement some of these processes in scikit learn at the end of the presentation, but in the meantime, what questions do we have on what we’ve covered so far?</a:t>
            </a:r>
          </a:p>
        </p:txBody>
      </p:sp>
      <p:sp>
        <p:nvSpPr>
          <p:cNvPr id="4" name="Slide Number Placeholder 3"/>
          <p:cNvSpPr>
            <a:spLocks noGrp="1"/>
          </p:cNvSpPr>
          <p:nvPr>
            <p:ph type="sldNum" sz="quarter" idx="5"/>
          </p:nvPr>
        </p:nvSpPr>
        <p:spPr/>
        <p:txBody>
          <a:bodyPr/>
          <a:lstStyle/>
          <a:p>
            <a:fld id="{182612C9-941D-4749-80EB-A7B8DADE623E}" type="slidenum">
              <a:rPr lang="en-US" smtClean="0"/>
              <a:pPr/>
              <a:t>46</a:t>
            </a:fld>
            <a:endParaRPr lang="en-US" dirty="0"/>
          </a:p>
        </p:txBody>
      </p:sp>
    </p:spTree>
    <p:extLst>
      <p:ext uri="{BB962C8B-B14F-4D97-AF65-F5344CB8AC3E}">
        <p14:creationId xmlns:p14="http://schemas.microsoft.com/office/powerpoint/2010/main" val="8702641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that case, let’s talk a little bit more about Random Forests specifically – an ensemble model where the predictors are decision trees.</a:t>
            </a:r>
            <a:endParaRPr lang="en-US" dirty="0"/>
          </a:p>
          <a:p>
            <a:endParaRPr lang="en-US" dirty="0"/>
          </a:p>
        </p:txBody>
      </p:sp>
      <p:sp>
        <p:nvSpPr>
          <p:cNvPr id="4" name="Slide Number Placeholder 3"/>
          <p:cNvSpPr>
            <a:spLocks noGrp="1"/>
          </p:cNvSpPr>
          <p:nvPr>
            <p:ph type="sldNum" sz="quarter" idx="5"/>
          </p:nvPr>
        </p:nvSpPr>
        <p:spPr/>
        <p:txBody>
          <a:bodyPr/>
          <a:lstStyle/>
          <a:p>
            <a:fld id="{182612C9-941D-4749-80EB-A7B8DADE623E}" type="slidenum">
              <a:rPr lang="en-US" smtClean="0"/>
              <a:pPr/>
              <a:t>47</a:t>
            </a:fld>
            <a:endParaRPr lang="en-US" dirty="0"/>
          </a:p>
        </p:txBody>
      </p:sp>
    </p:spTree>
    <p:extLst>
      <p:ext uri="{BB962C8B-B14F-4D97-AF65-F5344CB8AC3E}">
        <p14:creationId xmlns:p14="http://schemas.microsoft.com/office/powerpoint/2010/main" val="8871239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Generally, these models are trained using the Random Patches method, where bagging is used to split up training data for each tree, and feature lists are also split so that each tree can only make decisions on a subset of the main feature set.</a:t>
            </a:r>
          </a:p>
          <a:p>
            <a:r>
              <a:rPr lang="en-US" dirty="0"/>
              <a:t>This adds additional randomness to the growing of the trees, increasing the bias for each individual predictor with the aim of reducing overall bias and variance at the aggregation step.</a:t>
            </a:r>
          </a:p>
          <a:p>
            <a:endParaRPr lang="en-US" dirty="0"/>
          </a:p>
          <a:p>
            <a:r>
              <a:rPr lang="en-US" dirty="0"/>
              <a:t>The training of the random forest is mostly dependent on the way that the trees are grown, so you’ll generally find that the hyperparameters between trees and forests are pretty much the same:</a:t>
            </a:r>
          </a:p>
        </p:txBody>
      </p:sp>
      <p:sp>
        <p:nvSpPr>
          <p:cNvPr id="4" name="Slide Number Placeholder 3"/>
          <p:cNvSpPr>
            <a:spLocks noGrp="1"/>
          </p:cNvSpPr>
          <p:nvPr>
            <p:ph type="sldNum" sz="quarter" idx="5"/>
          </p:nvPr>
        </p:nvSpPr>
        <p:spPr/>
        <p:txBody>
          <a:bodyPr/>
          <a:lstStyle/>
          <a:p>
            <a:fld id="{182612C9-941D-4749-80EB-A7B8DADE623E}" type="slidenum">
              <a:rPr lang="en-US" smtClean="0"/>
              <a:pPr/>
              <a:t>48</a:t>
            </a:fld>
            <a:endParaRPr lang="en-US" dirty="0"/>
          </a:p>
        </p:txBody>
      </p:sp>
    </p:spTree>
    <p:extLst>
      <p:ext uri="{BB962C8B-B14F-4D97-AF65-F5344CB8AC3E}">
        <p14:creationId xmlns:p14="http://schemas.microsoft.com/office/powerpoint/2010/main" val="28801329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here you’ll see all the hyperparameters available in scikit learn that control the way each tree is being grown. These are the same in the </a:t>
            </a:r>
            <a:r>
              <a:rPr lang="en-US" dirty="0" err="1"/>
              <a:t>DecisionTreeClassifier</a:t>
            </a:r>
            <a:r>
              <a:rPr lang="en-US" dirty="0"/>
              <a:t> class as well as the </a:t>
            </a:r>
            <a:r>
              <a:rPr lang="en-US" dirty="0" err="1"/>
              <a:t>RandomForestClassifier</a:t>
            </a:r>
            <a:r>
              <a:rPr lang="en-US" dirty="0"/>
              <a:t> class. I think these ones should be familiar to you guys?</a:t>
            </a:r>
          </a:p>
          <a:p>
            <a:endParaRPr lang="en-US" dirty="0"/>
          </a:p>
          <a:p>
            <a:r>
              <a:rPr lang="en-US" dirty="0"/>
              <a:t>The hyperparameters on the right are specific to the RF class and control how big the forest is, or how the Random Patches methodology works.</a:t>
            </a:r>
          </a:p>
        </p:txBody>
      </p:sp>
      <p:sp>
        <p:nvSpPr>
          <p:cNvPr id="4" name="Slide Number Placeholder 3"/>
          <p:cNvSpPr>
            <a:spLocks noGrp="1"/>
          </p:cNvSpPr>
          <p:nvPr>
            <p:ph type="sldNum" sz="quarter" idx="5"/>
          </p:nvPr>
        </p:nvSpPr>
        <p:spPr/>
        <p:txBody>
          <a:bodyPr/>
          <a:lstStyle/>
          <a:p>
            <a:fld id="{182612C9-941D-4749-80EB-A7B8DADE623E}" type="slidenum">
              <a:rPr lang="en-US" smtClean="0"/>
              <a:pPr/>
              <a:t>49</a:t>
            </a:fld>
            <a:endParaRPr lang="en-US" dirty="0"/>
          </a:p>
        </p:txBody>
      </p:sp>
    </p:spTree>
    <p:extLst>
      <p:ext uri="{BB962C8B-B14F-4D97-AF65-F5344CB8AC3E}">
        <p14:creationId xmlns:p14="http://schemas.microsoft.com/office/powerpoint/2010/main" val="1527489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 name="Google Shape;40;p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GB" sz="1200" kern="1200" dirty="0">
                <a:solidFill>
                  <a:schemeClr val="tx1"/>
                </a:solidFill>
                <a:effectLst/>
                <a:latin typeface="+mn-lt"/>
                <a:ea typeface="+mn-ea"/>
                <a:cs typeface="+mn-cs"/>
              </a:rPr>
              <a:t>So, to summarise, I went to Hogwarts to study Witchcraft and Wizardry.</a:t>
            </a:r>
          </a:p>
        </p:txBody>
      </p:sp>
      <p:sp>
        <p:nvSpPr>
          <p:cNvPr id="41" name="Google Shape;41;p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33994333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decision trees are the constituent parts of a random forest, we get all the advantages we get with decision trees too, such as the fact that, during training, the splits that are performed first in each forest are the ones that provide the largest information gain through impurity calculations. By determining the average depth of a particular feature across all the trees, we can estimate the overall importance of the feature in the forest.</a:t>
            </a:r>
          </a:p>
          <a:p>
            <a:endParaRPr lang="en-US" dirty="0"/>
          </a:p>
          <a:p>
            <a:endParaRPr lang="en-US" dirty="0"/>
          </a:p>
          <a:p>
            <a:r>
              <a:rPr lang="en-US" dirty="0"/>
              <a:t>This makes restricting the number of features that each tree has access to very powerful. A high variance in the depth at which a particular feature appears across all trees is indicative of a feature that is only important under certain circumstances, or has a complex dependence relationship with one or more other features, again providing more information about the system that can be useful in learning more about the input data.</a:t>
            </a:r>
          </a:p>
        </p:txBody>
      </p:sp>
      <p:sp>
        <p:nvSpPr>
          <p:cNvPr id="4" name="Slide Number Placeholder 3"/>
          <p:cNvSpPr>
            <a:spLocks noGrp="1"/>
          </p:cNvSpPr>
          <p:nvPr>
            <p:ph type="sldNum" sz="quarter" idx="5"/>
          </p:nvPr>
        </p:nvSpPr>
        <p:spPr/>
        <p:txBody>
          <a:bodyPr/>
          <a:lstStyle/>
          <a:p>
            <a:fld id="{182612C9-941D-4749-80EB-A7B8DADE623E}" type="slidenum">
              <a:rPr lang="en-US" smtClean="0"/>
              <a:pPr/>
              <a:t>50</a:t>
            </a:fld>
            <a:endParaRPr lang="en-US" dirty="0"/>
          </a:p>
        </p:txBody>
      </p:sp>
    </p:spTree>
    <p:extLst>
      <p:ext uri="{BB962C8B-B14F-4D97-AF65-F5344CB8AC3E}">
        <p14:creationId xmlns:p14="http://schemas.microsoft.com/office/powerpoint/2010/main" val="10973985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I’ve provided an example here from the MNIST dataset, which your </a:t>
            </a:r>
            <a:r>
              <a:rPr lang="en-US" dirty="0" err="1"/>
              <a:t>fruitfly</a:t>
            </a:r>
            <a:r>
              <a:rPr lang="en-US" dirty="0"/>
              <a:t> classification tutorial. The dataset includes a ton of handwritten digits, and the random forest’s job is to classify what each digit is. The heatmap on the right highlights the pixel locations that are most important for distinguishing what the digit is.</a:t>
            </a:r>
          </a:p>
          <a:p>
            <a:endParaRPr lang="en-US" dirty="0"/>
          </a:p>
          <a:p>
            <a:r>
              <a:rPr lang="en-US" dirty="0"/>
              <a:t>I am a big advocate for these kinds of studies. While feature importance is only an approximation, it can frequently provide very useful insights into our data, which help us learn much more about our data and processes than if we just get the answer out along with an accuracy metric. I’m looking at you, Neural Networks.</a:t>
            </a:r>
          </a:p>
        </p:txBody>
      </p:sp>
      <p:sp>
        <p:nvSpPr>
          <p:cNvPr id="4" name="Slide Number Placeholder 3"/>
          <p:cNvSpPr>
            <a:spLocks noGrp="1"/>
          </p:cNvSpPr>
          <p:nvPr>
            <p:ph type="sldNum" sz="quarter" idx="5"/>
          </p:nvPr>
        </p:nvSpPr>
        <p:spPr/>
        <p:txBody>
          <a:bodyPr/>
          <a:lstStyle/>
          <a:p>
            <a:fld id="{182612C9-941D-4749-80EB-A7B8DADE623E}" type="slidenum">
              <a:rPr lang="en-US" smtClean="0"/>
              <a:pPr/>
              <a:t>51</a:t>
            </a:fld>
            <a:endParaRPr lang="en-US" dirty="0"/>
          </a:p>
        </p:txBody>
      </p:sp>
    </p:spTree>
    <p:extLst>
      <p:ext uri="{BB962C8B-B14F-4D97-AF65-F5344CB8AC3E}">
        <p14:creationId xmlns:p14="http://schemas.microsoft.com/office/powerpoint/2010/main" val="19395380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Over at </a:t>
            </a:r>
            <a:r>
              <a:rPr lang="en-GB" sz="1200" kern="1200" dirty="0" err="1">
                <a:solidFill>
                  <a:schemeClr val="tx1"/>
                </a:solidFill>
                <a:effectLst/>
                <a:latin typeface="+mn-lt"/>
                <a:ea typeface="+mn-ea"/>
                <a:cs typeface="+mn-cs"/>
              </a:rPr>
              <a:t>Kount</a:t>
            </a:r>
            <a:r>
              <a:rPr lang="en-GB" sz="1200" kern="1200" dirty="0">
                <a:solidFill>
                  <a:schemeClr val="tx1"/>
                </a:solidFill>
                <a:effectLst/>
                <a:latin typeface="+mn-lt"/>
                <a:ea typeface="+mn-ea"/>
                <a:cs typeface="+mn-cs"/>
              </a:rPr>
              <a:t>, one of our best-performing models that we provide to our customers is a Random Forest called </a:t>
            </a:r>
            <a:r>
              <a:rPr lang="en-GB" sz="1200" kern="1200" dirty="0" err="1">
                <a:solidFill>
                  <a:schemeClr val="tx1"/>
                </a:solidFill>
                <a:effectLst/>
                <a:latin typeface="+mn-lt"/>
                <a:ea typeface="+mn-ea"/>
                <a:cs typeface="+mn-cs"/>
              </a:rPr>
              <a:t>Omniforest</a:t>
            </a:r>
            <a:r>
              <a:rPr lang="en-GB" sz="1200" kern="1200" dirty="0">
                <a:solidFill>
                  <a:schemeClr val="tx1"/>
                </a:solidFill>
                <a:effectLst/>
                <a:latin typeface="+mn-lt"/>
                <a:ea typeface="+mn-ea"/>
                <a:cs typeface="+mn-cs"/>
              </a:rPr>
              <a:t>. This is a real-world, real-life model that businesses pay lots of money to access and catches and prevents many hundreds of millions of dollars of fraud every year.</a:t>
            </a:r>
          </a:p>
        </p:txBody>
      </p:sp>
      <p:sp>
        <p:nvSpPr>
          <p:cNvPr id="4" name="Slide Number Placeholder 3"/>
          <p:cNvSpPr>
            <a:spLocks noGrp="1"/>
          </p:cNvSpPr>
          <p:nvPr>
            <p:ph type="sldNum" sz="quarter" idx="5"/>
          </p:nvPr>
        </p:nvSpPr>
        <p:spPr/>
        <p:txBody>
          <a:bodyPr/>
          <a:lstStyle/>
          <a:p>
            <a:fld id="{182612C9-941D-4749-80EB-A7B8DADE623E}" type="slidenum">
              <a:rPr lang="en-US" smtClean="0"/>
              <a:pPr/>
              <a:t>52</a:t>
            </a:fld>
            <a:endParaRPr lang="en-US" dirty="0"/>
          </a:p>
        </p:txBody>
      </p:sp>
    </p:spTree>
    <p:extLst>
      <p:ext uri="{BB962C8B-B14F-4D97-AF65-F5344CB8AC3E}">
        <p14:creationId xmlns:p14="http://schemas.microsoft.com/office/powerpoint/2010/main" val="28336973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model consists of 40 decision trees, each with a maximum of 30 layers of decision points. This means each tree has up to 1B leaf nodes each.</a:t>
            </a:r>
          </a:p>
          <a:p>
            <a:endParaRPr lang="en-US" dirty="0"/>
          </a:p>
          <a:p>
            <a:r>
              <a:rPr lang="en-US" dirty="0"/>
              <a:t>Every couple of months we pull down 100M of </a:t>
            </a:r>
            <a:r>
              <a:rPr lang="en-US" dirty="0" err="1"/>
              <a:t>Kount’s</a:t>
            </a:r>
            <a:r>
              <a:rPr lang="en-US" dirty="0"/>
              <a:t> most recent transactions and train the forest. Firstly, we generate 105 features for each transaction, resulting in a total sample space of about 10B elements. We then split out 70% of our training data to train the forest on, with the remaining 30% comprising the validation set. Each tree gets to see 30 features selected at random using the Random Subspaces method. We don’t use Random Patching here because bagging and pasting were found to not improve our model accuracy very much – likely because of how large our dataset is.</a:t>
            </a:r>
          </a:p>
        </p:txBody>
      </p:sp>
      <p:sp>
        <p:nvSpPr>
          <p:cNvPr id="4" name="Slide Number Placeholder 3"/>
          <p:cNvSpPr>
            <a:spLocks noGrp="1"/>
          </p:cNvSpPr>
          <p:nvPr>
            <p:ph type="sldNum" sz="quarter" idx="5"/>
          </p:nvPr>
        </p:nvSpPr>
        <p:spPr/>
        <p:txBody>
          <a:bodyPr/>
          <a:lstStyle/>
          <a:p>
            <a:fld id="{182612C9-941D-4749-80EB-A7B8DADE623E}" type="slidenum">
              <a:rPr lang="en-US" smtClean="0"/>
              <a:pPr/>
              <a:t>53</a:t>
            </a:fld>
            <a:endParaRPr lang="en-US" dirty="0"/>
          </a:p>
        </p:txBody>
      </p:sp>
    </p:spTree>
    <p:extLst>
      <p:ext uri="{BB962C8B-B14F-4D97-AF65-F5344CB8AC3E}">
        <p14:creationId xmlns:p14="http://schemas.microsoft.com/office/powerpoint/2010/main" val="10565675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notice that with potentially 30 layers and 1B leaf nodes in each tree, this is an extremely complex model. This is important because of the huge variation in transaction types that we see at </a:t>
            </a:r>
            <a:r>
              <a:rPr lang="en-US" dirty="0" err="1"/>
              <a:t>Kount</a:t>
            </a:r>
            <a:r>
              <a:rPr lang="en-US" dirty="0"/>
              <a:t>. </a:t>
            </a:r>
            <a:r>
              <a:rPr lang="en-GB" sz="1200" kern="1200" dirty="0">
                <a:solidFill>
                  <a:schemeClr val="tx1"/>
                </a:solidFill>
                <a:effectLst/>
                <a:latin typeface="+mn-lt"/>
                <a:ea typeface="+mn-ea"/>
                <a:cs typeface="+mn-cs"/>
              </a:rPr>
              <a:t>For instance – we need to be just as good at predicting fraud when someone buys a donut from Dunkin’ as we are when someone is buying 1,000 laptops from Staples, or registering the </a:t>
            </a:r>
            <a:r>
              <a:rPr lang="en-GB" sz="1200" kern="1200" dirty="0" err="1">
                <a:solidFill>
                  <a:schemeClr val="tx1"/>
                </a:solidFill>
                <a:effectLst/>
                <a:latin typeface="+mn-lt"/>
                <a:ea typeface="+mn-ea"/>
                <a:cs typeface="+mn-cs"/>
              </a:rPr>
              <a:t>paychecks</a:t>
            </a:r>
            <a:r>
              <a:rPr lang="en-GB" sz="1200" kern="1200" dirty="0">
                <a:solidFill>
                  <a:schemeClr val="tx1"/>
                </a:solidFill>
                <a:effectLst/>
                <a:latin typeface="+mn-lt"/>
                <a:ea typeface="+mn-ea"/>
                <a:cs typeface="+mn-cs"/>
              </a:rPr>
              <a:t> for 100 employees through Intuit </a:t>
            </a:r>
            <a:r>
              <a:rPr lang="en-GB" sz="1200" kern="1200" dirty="0" err="1">
                <a:solidFill>
                  <a:schemeClr val="tx1"/>
                </a:solidFill>
                <a:effectLst/>
                <a:latin typeface="+mn-lt"/>
                <a:ea typeface="+mn-ea"/>
                <a:cs typeface="+mn-cs"/>
              </a:rPr>
              <a:t>Quickbooks</a:t>
            </a:r>
            <a:r>
              <a:rPr lang="en-GB" sz="1200" kern="1200" dirty="0">
                <a:solidFill>
                  <a:schemeClr val="tx1"/>
                </a:solidFill>
                <a:effectLst/>
                <a:latin typeface="+mn-lt"/>
                <a:ea typeface="+mn-ea"/>
                <a:cs typeface="+mn-cs"/>
              </a:rPr>
              <a:t>. Having very complex trees allows incoming transactions to trickle through the forest to specific regions of the trees that are particularly good at identifying the relevant, specific fraud signal. However, this massive complexity can quickly lead to overfitting, which is why we leverage Random Subspaces. The per-tree hyperparameters are also highly tuned to optimise the predictive capability and generalisation to new transactions.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questions do we have about </a:t>
            </a:r>
            <a:r>
              <a:rPr lang="en-GB" sz="1200" kern="1200" dirty="0" err="1">
                <a:solidFill>
                  <a:schemeClr val="tx1"/>
                </a:solidFill>
                <a:effectLst/>
                <a:latin typeface="+mn-lt"/>
                <a:ea typeface="+mn-ea"/>
                <a:cs typeface="+mn-cs"/>
              </a:rPr>
              <a:t>Omniforest</a:t>
            </a:r>
            <a:r>
              <a:rPr lang="en-GB" sz="1200" kern="1200" dirty="0">
                <a:solidFill>
                  <a:schemeClr val="tx1"/>
                </a:solidFill>
                <a:effectLst/>
                <a:latin typeface="+mn-lt"/>
                <a:ea typeface="+mn-ea"/>
                <a:cs typeface="+mn-cs"/>
              </a:rPr>
              <a:t> or random forests in general before we move on to some examples of ensemble models?</a:t>
            </a:r>
          </a:p>
        </p:txBody>
      </p:sp>
      <p:sp>
        <p:nvSpPr>
          <p:cNvPr id="4" name="Slide Number Placeholder 3"/>
          <p:cNvSpPr>
            <a:spLocks noGrp="1"/>
          </p:cNvSpPr>
          <p:nvPr>
            <p:ph type="sldNum" sz="quarter" idx="5"/>
          </p:nvPr>
        </p:nvSpPr>
        <p:spPr/>
        <p:txBody>
          <a:bodyPr/>
          <a:lstStyle/>
          <a:p>
            <a:fld id="{182612C9-941D-4749-80EB-A7B8DADE623E}" type="slidenum">
              <a:rPr lang="en-US" smtClean="0"/>
              <a:pPr/>
              <a:t>54</a:t>
            </a:fld>
            <a:endParaRPr lang="en-US" dirty="0"/>
          </a:p>
        </p:txBody>
      </p:sp>
    </p:spTree>
    <p:extLst>
      <p:ext uri="{BB962C8B-B14F-4D97-AF65-F5344CB8AC3E}">
        <p14:creationId xmlns:p14="http://schemas.microsoft.com/office/powerpoint/2010/main" val="16264654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2612C9-941D-4749-80EB-A7B8DADE623E}" type="slidenum">
              <a:rPr lang="en-US" smtClean="0"/>
              <a:pPr/>
              <a:t>55</a:t>
            </a:fld>
            <a:endParaRPr lang="en-US" dirty="0"/>
          </a:p>
        </p:txBody>
      </p:sp>
    </p:spTree>
    <p:extLst>
      <p:ext uri="{BB962C8B-B14F-4D97-AF65-F5344CB8AC3E}">
        <p14:creationId xmlns:p14="http://schemas.microsoft.com/office/powerpoint/2010/main" val="4167807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 name="Google Shape;40;p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GB" sz="1200" kern="1200" dirty="0">
                <a:solidFill>
                  <a:schemeClr val="tx1"/>
                </a:solidFill>
                <a:effectLst/>
                <a:latin typeface="+mn-lt"/>
                <a:ea typeface="+mn-ea"/>
                <a:cs typeface="+mn-cs"/>
              </a:rPr>
              <a:t>After getting my Masters in </a:t>
            </a:r>
            <a:r>
              <a:rPr lang="en-GB" sz="1200" kern="1200" dirty="0" err="1">
                <a:solidFill>
                  <a:schemeClr val="tx1"/>
                </a:solidFill>
                <a:effectLst/>
                <a:latin typeface="+mn-lt"/>
                <a:ea typeface="+mn-ea"/>
                <a:cs typeface="+mn-cs"/>
              </a:rPr>
              <a:t>Astophysics</a:t>
            </a:r>
            <a:r>
              <a:rPr lang="en-GB" sz="1200" kern="1200" dirty="0">
                <a:solidFill>
                  <a:schemeClr val="tx1"/>
                </a:solidFill>
                <a:effectLst/>
                <a:latin typeface="+mn-lt"/>
                <a:ea typeface="+mn-ea"/>
                <a:cs typeface="+mn-cs"/>
              </a:rPr>
              <a:t> and a PhD in Engineering, I moved to Boise and worked in Materials Science for 3 years as a Postdoc before starting at </a:t>
            </a:r>
            <a:r>
              <a:rPr lang="en-GB" sz="1200" kern="1200" dirty="0" err="1">
                <a:solidFill>
                  <a:schemeClr val="tx1"/>
                </a:solidFill>
                <a:effectLst/>
                <a:latin typeface="+mn-lt"/>
                <a:ea typeface="+mn-ea"/>
                <a:cs typeface="+mn-cs"/>
              </a:rPr>
              <a:t>Kount</a:t>
            </a:r>
            <a:r>
              <a:rPr lang="en-GB" sz="1200" kern="1200" dirty="0">
                <a:solidFill>
                  <a:schemeClr val="tx1"/>
                </a:solidFill>
                <a:effectLst/>
                <a:latin typeface="+mn-lt"/>
                <a:ea typeface="+mn-ea"/>
                <a:cs typeface="+mn-cs"/>
              </a:rPr>
              <a:t> in 2018.</a:t>
            </a:r>
          </a:p>
          <a:p>
            <a:r>
              <a:rPr lang="en-GB" sz="1200" kern="1200" dirty="0">
                <a:solidFill>
                  <a:schemeClr val="tx1"/>
                </a:solidFill>
                <a:effectLst/>
                <a:latin typeface="+mn-lt"/>
                <a:ea typeface="+mn-ea"/>
                <a:cs typeface="+mn-cs"/>
              </a:rPr>
              <a:t>The point I’m trying to make here is that there is not one single path to becoming a data scientist. If you can get some try and collect experience of statistics, programming, and research for your choice of a whole manner of disciplines, you will look like an attractive hiring choice for your pick of Data Science positions across the country.</a:t>
            </a:r>
          </a:p>
        </p:txBody>
      </p:sp>
      <p:sp>
        <p:nvSpPr>
          <p:cNvPr id="41" name="Google Shape;41;p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1025528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Anyway, today Conrad has brought me in to talk to you about one of my favourite concepts in Machine Learning and Data Science – ensemble learning and specifically the Random Forest algorithm. </a:t>
            </a:r>
            <a:endParaRPr lang="en-US" dirty="0"/>
          </a:p>
        </p:txBody>
      </p:sp>
      <p:sp>
        <p:nvSpPr>
          <p:cNvPr id="4" name="Slide Number Placeholder 3"/>
          <p:cNvSpPr>
            <a:spLocks noGrp="1"/>
          </p:cNvSpPr>
          <p:nvPr>
            <p:ph type="sldNum" sz="quarter" idx="5"/>
          </p:nvPr>
        </p:nvSpPr>
        <p:spPr/>
        <p:txBody>
          <a:bodyPr/>
          <a:lstStyle/>
          <a:p>
            <a:fld id="{182612C9-941D-4749-80EB-A7B8DADE623E}" type="slidenum">
              <a:rPr lang="en-US" smtClean="0"/>
              <a:pPr/>
              <a:t>7</a:t>
            </a:fld>
            <a:endParaRPr lang="en-US" dirty="0"/>
          </a:p>
        </p:txBody>
      </p:sp>
    </p:spTree>
    <p:extLst>
      <p:ext uri="{BB962C8B-B14F-4D97-AF65-F5344CB8AC3E}">
        <p14:creationId xmlns:p14="http://schemas.microsoft.com/office/powerpoint/2010/main" val="1277943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You guys have had a few lectures now on all sorts of different algorithms like SVM and decision trees. Ensemble methods are a powerful proof of the ancient philosophy that “The whole is greater than the sum of its parts”.</a:t>
            </a:r>
          </a:p>
          <a:p>
            <a:r>
              <a:rPr lang="en-GB" sz="1200" kern="1200" dirty="0">
                <a:solidFill>
                  <a:schemeClr val="tx1"/>
                </a:solidFill>
                <a:effectLst/>
                <a:latin typeface="+mn-lt"/>
                <a:ea typeface="+mn-ea"/>
                <a:cs typeface="+mn-cs"/>
              </a:rPr>
              <a:t>There is a phenomenon that you may have heard of call the “Wisdom of the Crowds”. An example goes something like this:</a:t>
            </a:r>
          </a:p>
        </p:txBody>
      </p:sp>
      <p:sp>
        <p:nvSpPr>
          <p:cNvPr id="4" name="Slide Number Placeholder 3"/>
          <p:cNvSpPr>
            <a:spLocks noGrp="1"/>
          </p:cNvSpPr>
          <p:nvPr>
            <p:ph type="sldNum" sz="quarter" idx="5"/>
          </p:nvPr>
        </p:nvSpPr>
        <p:spPr/>
        <p:txBody>
          <a:bodyPr/>
          <a:lstStyle/>
          <a:p>
            <a:fld id="{182612C9-941D-4749-80EB-A7B8DADE623E}" type="slidenum">
              <a:rPr lang="en-US" smtClean="0"/>
              <a:pPr/>
              <a:t>8</a:t>
            </a:fld>
            <a:endParaRPr lang="en-US" dirty="0"/>
          </a:p>
        </p:txBody>
      </p:sp>
    </p:spTree>
    <p:extLst>
      <p:ext uri="{BB962C8B-B14F-4D97-AF65-F5344CB8AC3E}">
        <p14:creationId xmlns:p14="http://schemas.microsoft.com/office/powerpoint/2010/main" val="4274279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Picture this: England, 1906. It’s everyone’s favourite time of year – the West of England Fat Stock and Poultry Exhibition! </a:t>
            </a:r>
            <a:endParaRPr lang="en-US" dirty="0"/>
          </a:p>
        </p:txBody>
      </p:sp>
      <p:sp>
        <p:nvSpPr>
          <p:cNvPr id="4" name="Slide Number Placeholder 3"/>
          <p:cNvSpPr>
            <a:spLocks noGrp="1"/>
          </p:cNvSpPr>
          <p:nvPr>
            <p:ph type="sldNum" sz="quarter" idx="5"/>
          </p:nvPr>
        </p:nvSpPr>
        <p:spPr/>
        <p:txBody>
          <a:bodyPr/>
          <a:lstStyle/>
          <a:p>
            <a:fld id="{182612C9-941D-4749-80EB-A7B8DADE623E}" type="slidenum">
              <a:rPr lang="en-US" smtClean="0"/>
              <a:pPr/>
              <a:t>9</a:t>
            </a:fld>
            <a:endParaRPr lang="en-US" dirty="0"/>
          </a:p>
        </p:txBody>
      </p:sp>
    </p:spTree>
    <p:extLst>
      <p:ext uri="{BB962C8B-B14F-4D97-AF65-F5344CB8AC3E}">
        <p14:creationId xmlns:p14="http://schemas.microsoft.com/office/powerpoint/2010/main" val="33822084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bg>
      <p:bgPr>
        <a:solidFill>
          <a:srgbClr val="FFFFF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7D775F-FF01-7B42-9368-F904464493A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p:cNvSpPr txBox="1"/>
          <p:nvPr/>
        </p:nvSpPr>
        <p:spPr>
          <a:xfrm>
            <a:off x="341178" y="6472396"/>
            <a:ext cx="4278981" cy="230832"/>
          </a:xfrm>
          <a:prstGeom prst="rect">
            <a:avLst/>
          </a:prstGeom>
          <a:noFill/>
          <a:ln>
            <a:noFill/>
          </a:ln>
        </p:spPr>
        <p:txBody>
          <a:bodyPr wrap="square" rtlCol="0">
            <a:spAutoFit/>
          </a:bodyPr>
          <a:lstStyle/>
          <a:p>
            <a:pPr algn="l"/>
            <a:r>
              <a:rPr lang="en-US" sz="900" baseline="0" dirty="0">
                <a:solidFill>
                  <a:schemeClr val="tx2">
                    <a:lumMod val="75000"/>
                  </a:schemeClr>
                </a:solidFill>
              </a:rPr>
              <a:t>©Kount Inc All Rights Reserved  |  Confidential  - </a:t>
            </a:r>
            <a:fld id="{CD85ED31-91EA-43C5-98C7-20A0A326AD70}" type="slidenum">
              <a:rPr lang="en-US" sz="900" baseline="0" smtClean="0">
                <a:solidFill>
                  <a:schemeClr val="tx2">
                    <a:lumMod val="75000"/>
                  </a:schemeClr>
                </a:solidFill>
              </a:rPr>
              <a:pPr algn="l"/>
              <a:t>‹#›</a:t>
            </a:fld>
            <a:r>
              <a:rPr lang="en-US" sz="900" baseline="0" dirty="0">
                <a:solidFill>
                  <a:schemeClr val="tx2">
                    <a:lumMod val="75000"/>
                  </a:schemeClr>
                </a:solidFill>
              </a:rPr>
              <a:t>	</a:t>
            </a:r>
          </a:p>
        </p:txBody>
      </p:sp>
      <p:sp>
        <p:nvSpPr>
          <p:cNvPr id="8" name="Title Placeholder 1"/>
          <p:cNvSpPr>
            <a:spLocks noGrp="1"/>
          </p:cNvSpPr>
          <p:nvPr>
            <p:ph type="title"/>
          </p:nvPr>
        </p:nvSpPr>
        <p:spPr>
          <a:xfrm>
            <a:off x="779779" y="452469"/>
            <a:ext cx="10654324" cy="506670"/>
          </a:xfrm>
          <a:prstGeom prst="rect">
            <a:avLst/>
          </a:prstGeom>
        </p:spPr>
        <p:txBody>
          <a:bodyPr vert="horz" lIns="91440" tIns="45720" rIns="91440" bIns="45720" rtlCol="0" anchor="ctr">
            <a:normAutofit/>
          </a:bodyPr>
          <a:lstStyle>
            <a:lvl1pPr>
              <a:defRPr spc="-50" baseline="0">
                <a:latin typeface="Helvetica" pitchFamily="2" charset="0"/>
              </a:defRPr>
            </a:lvl1pPr>
          </a:lstStyle>
          <a:p>
            <a:r>
              <a:rPr lang="en-US" dirty="0"/>
              <a:t>Click to edit Master title style</a:t>
            </a:r>
          </a:p>
        </p:txBody>
      </p:sp>
      <p:sp>
        <p:nvSpPr>
          <p:cNvPr id="9" name="Text Placeholder 2"/>
          <p:cNvSpPr>
            <a:spLocks noGrp="1"/>
          </p:cNvSpPr>
          <p:nvPr>
            <p:ph idx="1"/>
          </p:nvPr>
        </p:nvSpPr>
        <p:spPr>
          <a:xfrm>
            <a:off x="779779" y="1173821"/>
            <a:ext cx="10654323" cy="4884079"/>
          </a:xfrm>
          <a:prstGeom prst="rect">
            <a:avLst/>
          </a:prstGeom>
        </p:spPr>
        <p:txBody>
          <a:bodyPr vert="horz" lIns="91440" tIns="45720" rIns="91440" bIns="45720" rtlCol="0">
            <a:normAutofit/>
          </a:bodyPr>
          <a:lstStyle>
            <a:lvl1pPr>
              <a:defRPr spc="-50" baseline="0">
                <a:solidFill>
                  <a:schemeClr val="tx2">
                    <a:lumMod val="25000"/>
                  </a:schemeClr>
                </a:solidFill>
                <a:latin typeface="Helvetica" pitchFamily="2" charset="0"/>
              </a:defRPr>
            </a:lvl1pPr>
            <a:lvl2pPr>
              <a:defRPr spc="-50" baseline="0">
                <a:solidFill>
                  <a:schemeClr val="tx2">
                    <a:lumMod val="25000"/>
                  </a:schemeClr>
                </a:solidFill>
                <a:latin typeface="Helvetica" pitchFamily="2" charset="0"/>
              </a:defRPr>
            </a:lvl2pPr>
            <a:lvl3pPr>
              <a:defRPr spc="-50" baseline="0">
                <a:solidFill>
                  <a:schemeClr val="tx2">
                    <a:lumMod val="25000"/>
                  </a:schemeClr>
                </a:solidFill>
                <a:latin typeface="Helvetica" pitchFamily="2" charset="0"/>
              </a:defRPr>
            </a:lvl3pPr>
            <a:lvl4pPr>
              <a:defRPr spc="-50" baseline="0">
                <a:solidFill>
                  <a:schemeClr val="tx2">
                    <a:lumMod val="25000"/>
                  </a:schemeClr>
                </a:solidFill>
                <a:latin typeface="Helvetica" pitchFamily="2" charset="0"/>
              </a:defRPr>
            </a:lvl4pPr>
            <a:lvl5pPr>
              <a:defRPr spc="-50" baseline="0">
                <a:solidFill>
                  <a:schemeClr val="tx2">
                    <a:lumMod val="25000"/>
                  </a:schemeClr>
                </a:solidFill>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2363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AC1913-FD52-DC4A-81AF-EDF63125F3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53152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p:bg>
      <p:bgPr>
        <a:solidFill>
          <a:srgbClr val="FFFFFF"/>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9F2B9D0E-6702-4F4D-ACCD-9916BBF6C5C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Placeholder 1"/>
          <p:cNvSpPr>
            <a:spLocks noGrp="1"/>
          </p:cNvSpPr>
          <p:nvPr>
            <p:ph type="title" hasCustomPrompt="1"/>
          </p:nvPr>
        </p:nvSpPr>
        <p:spPr>
          <a:xfrm>
            <a:off x="1133898" y="2247182"/>
            <a:ext cx="5809596" cy="2363635"/>
          </a:xfrm>
          <a:prstGeom prst="rect">
            <a:avLst/>
          </a:prstGeom>
        </p:spPr>
        <p:txBody>
          <a:bodyPr vert="horz" lIns="91440" tIns="45720" rIns="91440" bIns="45720" rtlCol="0" anchor="ctr">
            <a:noAutofit/>
          </a:bodyPr>
          <a:lstStyle>
            <a:lvl1pPr>
              <a:defRPr sz="3600" b="1" i="0" spc="-50" baseline="0">
                <a:solidFill>
                  <a:srgbClr val="FFFFFF"/>
                </a:solidFill>
                <a:latin typeface="Helvetica" pitchFamily="2" charset="0"/>
              </a:defRPr>
            </a:lvl1pPr>
          </a:lstStyle>
          <a:p>
            <a:r>
              <a:rPr lang="en-US" dirty="0"/>
              <a:t>Section Heading Title Goes Here</a:t>
            </a:r>
          </a:p>
        </p:txBody>
      </p:sp>
    </p:spTree>
    <p:extLst>
      <p:ext uri="{BB962C8B-B14F-4D97-AF65-F5344CB8AC3E}">
        <p14:creationId xmlns:p14="http://schemas.microsoft.com/office/powerpoint/2010/main" val="766353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2213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6740" y="490858"/>
            <a:ext cx="11327917" cy="50667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46741" y="1253331"/>
            <a:ext cx="11327916" cy="48565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2558021"/>
      </p:ext>
    </p:extLst>
  </p:cSld>
  <p:clrMap bg1="lt1" tx1="dk1" bg2="lt2" tx2="dk2" accent1="accent1" accent2="accent2" accent3="accent3" accent4="accent4" accent5="accent5" accent6="accent6" hlink="hlink" folHlink="folHlink"/>
  <p:sldLayoutIdLst>
    <p:sldLayoutId id="2147483679" r:id="rId1"/>
    <p:sldLayoutId id="2147483683" r:id="rId2"/>
    <p:sldLayoutId id="2147483684" r:id="rId3"/>
    <p:sldLayoutId id="2147483687" r:id="rId4"/>
  </p:sldLayoutIdLst>
  <p:hf hdr="0" ftr="0" dt="0"/>
  <p:txStyles>
    <p:titleStyle>
      <a:lvl1pPr algn="l" defTabSz="914400" rtl="0" eaLnBrk="1" fontAlgn="t" latinLnBrk="0" hangingPunct="1">
        <a:lnSpc>
          <a:spcPct val="90000"/>
        </a:lnSpc>
        <a:spcBef>
          <a:spcPct val="0"/>
        </a:spcBef>
        <a:buNone/>
        <a:defRPr sz="2800" b="1" i="0" kern="1200" spc="-100" baseline="0">
          <a:solidFill>
            <a:schemeClr val="tx2">
              <a:lumMod val="25000"/>
            </a:schemeClr>
          </a:solidFill>
          <a:latin typeface="Arial Bold" charset="0"/>
          <a:ea typeface="+mj-ea"/>
          <a:cs typeface="+mj-cs"/>
        </a:defRPr>
      </a:lvl1pPr>
    </p:titleStyle>
    <p:bodyStyle>
      <a:lvl1pPr marL="0" indent="0" algn="l" defTabSz="914400" rtl="0" eaLnBrk="1" latinLnBrk="0" hangingPunct="1">
        <a:lnSpc>
          <a:spcPct val="90000"/>
        </a:lnSpc>
        <a:spcBef>
          <a:spcPts val="1000"/>
        </a:spcBef>
        <a:buFontTx/>
        <a:buNone/>
        <a:defRPr sz="2400" kern="1200" baseline="0">
          <a:solidFill>
            <a:schemeClr val="tx2">
              <a:lumMod val="50000"/>
            </a:schemeClr>
          </a:solidFill>
          <a:latin typeface="Arial" charset="0"/>
          <a:ea typeface="+mn-ea"/>
          <a:cs typeface="+mn-cs"/>
        </a:defRPr>
      </a:lvl1pPr>
      <a:lvl2pPr marL="685800" indent="-228600" algn="l" defTabSz="914400" rtl="0" eaLnBrk="1" latinLnBrk="0" hangingPunct="1">
        <a:lnSpc>
          <a:spcPct val="90000"/>
        </a:lnSpc>
        <a:spcBef>
          <a:spcPts val="500"/>
        </a:spcBef>
        <a:buFontTx/>
        <a:buBlip>
          <a:blip r:embed="rId6"/>
        </a:buBlip>
        <a:defRPr sz="2200" kern="1200" baseline="0">
          <a:solidFill>
            <a:schemeClr val="tx2">
              <a:lumMod val="50000"/>
            </a:schemeClr>
          </a:solidFill>
          <a:latin typeface="Arial"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2">
              <a:lumMod val="50000"/>
            </a:schemeClr>
          </a:solidFill>
          <a:latin typeface="Arial"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lumMod val="50000"/>
            </a:schemeClr>
          </a:solidFill>
          <a:latin typeface="Arial"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lumMod val="50000"/>
            </a:schemeClr>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4.pn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7.pn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31.pn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6.png"/><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p7">
            <a:extLst>
              <a:ext uri="{FF2B5EF4-FFF2-40B4-BE49-F238E27FC236}">
                <a16:creationId xmlns:a16="http://schemas.microsoft.com/office/drawing/2014/main" id="{A2A2A06A-EE5A-1042-92A4-79987F2777B9}"/>
              </a:ext>
            </a:extLst>
          </p:cNvPr>
          <p:cNvSpPr txBox="1"/>
          <p:nvPr/>
        </p:nvSpPr>
        <p:spPr>
          <a:xfrm>
            <a:off x="5739407" y="3603404"/>
            <a:ext cx="5780542"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a:solidFill>
                  <a:srgbClr val="3C5088"/>
                </a:solidFill>
                <a:latin typeface="Helvetica" pitchFamily="2" charset="0"/>
                <a:ea typeface="Arial"/>
                <a:cs typeface="Arial"/>
                <a:sym typeface="Arial"/>
              </a:rPr>
              <a:t>Ensemble Models and Random Forests</a:t>
            </a:r>
            <a:endParaRPr sz="2400" dirty="0">
              <a:latin typeface="Helvetica" pitchFamily="2" charset="0"/>
            </a:endParaRPr>
          </a:p>
        </p:txBody>
      </p:sp>
      <p:pic>
        <p:nvPicPr>
          <p:cNvPr id="4" name="Picture 3" descr="A close up of a sign&#10;&#10;Description automatically generated">
            <a:extLst>
              <a:ext uri="{FF2B5EF4-FFF2-40B4-BE49-F238E27FC236}">
                <a16:creationId xmlns:a16="http://schemas.microsoft.com/office/drawing/2014/main" id="{FB7338E1-A08A-CD43-B922-E052AD1F672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55411" y="2164891"/>
            <a:ext cx="2798183" cy="766540"/>
          </a:xfrm>
          <a:prstGeom prst="rect">
            <a:avLst/>
          </a:prstGeom>
        </p:spPr>
      </p:pic>
      <p:sp>
        <p:nvSpPr>
          <p:cNvPr id="6" name="Google Shape;31;p7">
            <a:extLst>
              <a:ext uri="{FF2B5EF4-FFF2-40B4-BE49-F238E27FC236}">
                <a16:creationId xmlns:a16="http://schemas.microsoft.com/office/drawing/2014/main" id="{27563207-95AD-A643-9777-F83335E93C3E}"/>
              </a:ext>
            </a:extLst>
          </p:cNvPr>
          <p:cNvSpPr txBox="1"/>
          <p:nvPr/>
        </p:nvSpPr>
        <p:spPr>
          <a:xfrm>
            <a:off x="6383327" y="4845323"/>
            <a:ext cx="462923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a:solidFill>
                  <a:srgbClr val="3C5088"/>
                </a:solidFill>
                <a:latin typeface="Helvetica" pitchFamily="2" charset="0"/>
                <a:ea typeface="Arial"/>
                <a:cs typeface="Arial"/>
                <a:sym typeface="Arial"/>
              </a:rPr>
              <a:t>Matty Jones, Data Science Manager</a:t>
            </a:r>
            <a:endParaRPr sz="2000" dirty="0">
              <a:latin typeface="Helvetica" pitchFamily="2" charset="0"/>
            </a:endParaRPr>
          </a:p>
          <a:p>
            <a:pPr marL="0" marR="0" lvl="0" indent="0" algn="l" rtl="0">
              <a:spcBef>
                <a:spcPts val="0"/>
              </a:spcBef>
              <a:spcAft>
                <a:spcPts val="0"/>
              </a:spcAft>
              <a:buNone/>
            </a:pPr>
            <a:r>
              <a:rPr lang="en-US" sz="2000" dirty="0">
                <a:solidFill>
                  <a:srgbClr val="3C5088"/>
                </a:solidFill>
                <a:latin typeface="Helvetica" pitchFamily="2" charset="0"/>
                <a:ea typeface="Arial"/>
                <a:cs typeface="Arial"/>
                <a:sym typeface="Arial"/>
              </a:rPr>
              <a:t>October 13, 2020</a:t>
            </a:r>
            <a:endParaRPr sz="2000" dirty="0">
              <a:latin typeface="Helvetica" pitchFamily="2" charset="0"/>
            </a:endParaRPr>
          </a:p>
        </p:txBody>
      </p:sp>
    </p:spTree>
    <p:extLst>
      <p:ext uri="{BB962C8B-B14F-4D97-AF65-F5344CB8AC3E}">
        <p14:creationId xmlns:p14="http://schemas.microsoft.com/office/powerpoint/2010/main" val="4234062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Wisdom of the Crowds</a:t>
            </a:r>
          </a:p>
        </p:txBody>
      </p:sp>
      <p:sp>
        <p:nvSpPr>
          <p:cNvPr id="5" name="TextBox 4">
            <a:extLst>
              <a:ext uri="{FF2B5EF4-FFF2-40B4-BE49-F238E27FC236}">
                <a16:creationId xmlns:a16="http://schemas.microsoft.com/office/drawing/2014/main" id="{2FE6057F-E5B8-4840-9145-884BA45A9211}"/>
              </a:ext>
            </a:extLst>
          </p:cNvPr>
          <p:cNvSpPr txBox="1"/>
          <p:nvPr/>
        </p:nvSpPr>
        <p:spPr>
          <a:xfrm>
            <a:off x="5216042" y="6213353"/>
            <a:ext cx="1871025" cy="369332"/>
          </a:xfrm>
          <a:prstGeom prst="rect">
            <a:avLst/>
          </a:prstGeom>
          <a:noFill/>
        </p:spPr>
        <p:txBody>
          <a:bodyPr wrap="none" rtlCol="0">
            <a:spAutoFit/>
          </a:bodyPr>
          <a:lstStyle/>
          <a:p>
            <a:r>
              <a:rPr lang="en-US" dirty="0">
                <a:latin typeface="Algerian" panose="020F0502020204030204" pitchFamily="34" charset="0"/>
                <a:cs typeface="Algerian" panose="020F0502020204030204" pitchFamily="34" charset="0"/>
              </a:rPr>
              <a:t>ENGLAND, 1906</a:t>
            </a:r>
          </a:p>
        </p:txBody>
      </p:sp>
      <p:pic>
        <p:nvPicPr>
          <p:cNvPr id="11" name="Picture 10" descr="A cow is standing in the dark&#10;&#10;Description automatically generated">
            <a:extLst>
              <a:ext uri="{FF2B5EF4-FFF2-40B4-BE49-F238E27FC236}">
                <a16:creationId xmlns:a16="http://schemas.microsoft.com/office/drawing/2014/main" id="{D3F70DE8-94F5-D947-88CD-977D0A939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011" y="959139"/>
            <a:ext cx="6252056" cy="4932210"/>
          </a:xfrm>
          <a:prstGeom prst="rect">
            <a:avLst/>
          </a:prstGeom>
        </p:spPr>
      </p:pic>
      <p:sp>
        <p:nvSpPr>
          <p:cNvPr id="3" name="TextBox 2">
            <a:extLst>
              <a:ext uri="{FF2B5EF4-FFF2-40B4-BE49-F238E27FC236}">
                <a16:creationId xmlns:a16="http://schemas.microsoft.com/office/drawing/2014/main" id="{53E590FD-A07E-574A-AAD1-BBA41CBFE816}"/>
              </a:ext>
            </a:extLst>
          </p:cNvPr>
          <p:cNvSpPr txBox="1"/>
          <p:nvPr/>
        </p:nvSpPr>
        <p:spPr>
          <a:xfrm>
            <a:off x="8098971" y="1058090"/>
            <a:ext cx="3592286" cy="646331"/>
          </a:xfrm>
          <a:prstGeom prst="rect">
            <a:avLst/>
          </a:prstGeom>
          <a:noFill/>
        </p:spPr>
        <p:txBody>
          <a:bodyPr wrap="square" rtlCol="0">
            <a:spAutoFit/>
          </a:bodyPr>
          <a:lstStyle/>
          <a:p>
            <a:pPr algn="ctr"/>
            <a:r>
              <a:rPr lang="en-US" dirty="0"/>
              <a:t>Guess the Weight of the Bull and You Take it Home!</a:t>
            </a:r>
          </a:p>
        </p:txBody>
      </p:sp>
    </p:spTree>
    <p:extLst>
      <p:ext uri="{BB962C8B-B14F-4D97-AF65-F5344CB8AC3E}">
        <p14:creationId xmlns:p14="http://schemas.microsoft.com/office/powerpoint/2010/main" val="1436362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Wisdom of the Crowds</a:t>
            </a:r>
          </a:p>
        </p:txBody>
      </p:sp>
      <p:sp>
        <p:nvSpPr>
          <p:cNvPr id="5" name="TextBox 4">
            <a:extLst>
              <a:ext uri="{FF2B5EF4-FFF2-40B4-BE49-F238E27FC236}">
                <a16:creationId xmlns:a16="http://schemas.microsoft.com/office/drawing/2014/main" id="{2FE6057F-E5B8-4840-9145-884BA45A9211}"/>
              </a:ext>
            </a:extLst>
          </p:cNvPr>
          <p:cNvSpPr txBox="1"/>
          <p:nvPr/>
        </p:nvSpPr>
        <p:spPr>
          <a:xfrm>
            <a:off x="5216042" y="6213353"/>
            <a:ext cx="1871025" cy="369332"/>
          </a:xfrm>
          <a:prstGeom prst="rect">
            <a:avLst/>
          </a:prstGeom>
          <a:noFill/>
        </p:spPr>
        <p:txBody>
          <a:bodyPr wrap="none" rtlCol="0">
            <a:spAutoFit/>
          </a:bodyPr>
          <a:lstStyle/>
          <a:p>
            <a:r>
              <a:rPr lang="en-US" dirty="0">
                <a:latin typeface="Algerian" panose="020F0502020204030204" pitchFamily="34" charset="0"/>
                <a:cs typeface="Algerian" panose="020F0502020204030204" pitchFamily="34" charset="0"/>
              </a:rPr>
              <a:t>ENGLAND, 1906</a:t>
            </a:r>
          </a:p>
        </p:txBody>
      </p:sp>
      <p:pic>
        <p:nvPicPr>
          <p:cNvPr id="11" name="Picture 10" descr="A cow is standing in the dark&#10;&#10;Description automatically generated">
            <a:extLst>
              <a:ext uri="{FF2B5EF4-FFF2-40B4-BE49-F238E27FC236}">
                <a16:creationId xmlns:a16="http://schemas.microsoft.com/office/drawing/2014/main" id="{D3F70DE8-94F5-D947-88CD-977D0A939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011" y="959139"/>
            <a:ext cx="6252056" cy="4932210"/>
          </a:xfrm>
          <a:prstGeom prst="rect">
            <a:avLst/>
          </a:prstGeom>
        </p:spPr>
      </p:pic>
      <p:sp>
        <p:nvSpPr>
          <p:cNvPr id="3" name="TextBox 2">
            <a:extLst>
              <a:ext uri="{FF2B5EF4-FFF2-40B4-BE49-F238E27FC236}">
                <a16:creationId xmlns:a16="http://schemas.microsoft.com/office/drawing/2014/main" id="{53E590FD-A07E-574A-AAD1-BBA41CBFE816}"/>
              </a:ext>
            </a:extLst>
          </p:cNvPr>
          <p:cNvSpPr txBox="1"/>
          <p:nvPr/>
        </p:nvSpPr>
        <p:spPr>
          <a:xfrm>
            <a:off x="8098971" y="1058090"/>
            <a:ext cx="3592286" cy="646331"/>
          </a:xfrm>
          <a:prstGeom prst="rect">
            <a:avLst/>
          </a:prstGeom>
          <a:noFill/>
        </p:spPr>
        <p:txBody>
          <a:bodyPr wrap="square" rtlCol="0">
            <a:spAutoFit/>
          </a:bodyPr>
          <a:lstStyle/>
          <a:p>
            <a:pPr algn="ctr"/>
            <a:r>
              <a:rPr lang="en-US" dirty="0"/>
              <a:t>Guess the Weight of the Bull and You Take it Home!</a:t>
            </a:r>
          </a:p>
        </p:txBody>
      </p:sp>
      <p:sp>
        <p:nvSpPr>
          <p:cNvPr id="4" name="TextBox 3">
            <a:extLst>
              <a:ext uri="{FF2B5EF4-FFF2-40B4-BE49-F238E27FC236}">
                <a16:creationId xmlns:a16="http://schemas.microsoft.com/office/drawing/2014/main" id="{02F1F86C-7172-1349-9509-42D46743EE28}"/>
              </a:ext>
            </a:extLst>
          </p:cNvPr>
          <p:cNvSpPr txBox="1"/>
          <p:nvPr/>
        </p:nvSpPr>
        <p:spPr>
          <a:xfrm>
            <a:off x="8098971" y="2194560"/>
            <a:ext cx="3796680" cy="2308324"/>
          </a:xfrm>
          <a:prstGeom prst="rect">
            <a:avLst/>
          </a:prstGeom>
          <a:noFill/>
        </p:spPr>
        <p:txBody>
          <a:bodyPr wrap="none" rtlCol="0">
            <a:spAutoFit/>
          </a:bodyPr>
          <a:lstStyle/>
          <a:p>
            <a:pPr marL="285750" indent="-285750">
              <a:buFont typeface="Arial" panose="020B0604020202020204" pitchFamily="34" charset="0"/>
              <a:buChar char="•"/>
            </a:pPr>
            <a:r>
              <a:rPr lang="en-US" dirty="0"/>
              <a:t>Small Child: 		200 </a:t>
            </a:r>
            <a:r>
              <a:rPr lang="en-US" dirty="0" err="1"/>
              <a:t>lbs</a:t>
            </a:r>
            <a:endParaRPr lang="en-US" dirty="0"/>
          </a:p>
          <a:p>
            <a:pPr marL="285750" indent="-285750">
              <a:buFont typeface="Arial" panose="020B0604020202020204" pitchFamily="34" charset="0"/>
              <a:buChar char="•"/>
            </a:pPr>
            <a:r>
              <a:rPr lang="en-US" dirty="0"/>
              <a:t>Random Farmer: 	2,000 </a:t>
            </a:r>
            <a:r>
              <a:rPr lang="en-US" dirty="0" err="1"/>
              <a:t>lbs</a:t>
            </a:r>
            <a:endParaRPr lang="en-US" dirty="0"/>
          </a:p>
          <a:p>
            <a:pPr marL="285750" indent="-285750">
              <a:buFont typeface="Arial" panose="020B0604020202020204" pitchFamily="34" charset="0"/>
              <a:buChar char="•"/>
            </a:pPr>
            <a:r>
              <a:rPr lang="en-US" dirty="0"/>
              <a:t>Person 3: 		863 </a:t>
            </a:r>
            <a:r>
              <a:rPr lang="en-US" dirty="0" err="1"/>
              <a:t>lbs</a:t>
            </a:r>
            <a:endParaRPr lang="en-US" dirty="0"/>
          </a:p>
          <a:p>
            <a:pPr marL="285750" indent="-285750">
              <a:buFont typeface="Arial" panose="020B0604020202020204" pitchFamily="34" charset="0"/>
              <a:buChar char="•"/>
            </a:pPr>
            <a:r>
              <a:rPr lang="en-US" dirty="0"/>
              <a:t>Person 4:		1,631 </a:t>
            </a:r>
            <a:r>
              <a:rPr lang="en-US" dirty="0" err="1"/>
              <a:t>lbs</a:t>
            </a:r>
            <a:endParaRPr lang="en-US" dirty="0"/>
          </a:p>
          <a:p>
            <a:pPr marL="285750" indent="-285750">
              <a:buFont typeface="Arial" panose="020B0604020202020204" pitchFamily="34" charset="0"/>
              <a:buChar char="•"/>
            </a:pPr>
            <a:r>
              <a:rPr lang="en-US" dirty="0"/>
              <a:t>Person 5:		8,412 </a:t>
            </a:r>
            <a:r>
              <a:rPr lang="en-US" dirty="0" err="1"/>
              <a:t>lbs</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Person 787:		694 </a:t>
            </a:r>
            <a:r>
              <a:rPr lang="en-US" dirty="0" err="1"/>
              <a:t>lbs</a:t>
            </a:r>
            <a:endParaRPr lang="en-US" dirty="0"/>
          </a:p>
        </p:txBody>
      </p:sp>
      <p:sp>
        <p:nvSpPr>
          <p:cNvPr id="8" name="TextBox 7">
            <a:extLst>
              <a:ext uri="{FF2B5EF4-FFF2-40B4-BE49-F238E27FC236}">
                <a16:creationId xmlns:a16="http://schemas.microsoft.com/office/drawing/2014/main" id="{52984D82-839D-AA4E-B864-D60ACFCE756A}"/>
              </a:ext>
            </a:extLst>
          </p:cNvPr>
          <p:cNvSpPr txBox="1"/>
          <p:nvPr/>
        </p:nvSpPr>
        <p:spPr>
          <a:xfrm>
            <a:off x="9895114" y="3490559"/>
            <a:ext cx="467957" cy="523220"/>
          </a:xfrm>
          <a:prstGeom prst="rect">
            <a:avLst/>
          </a:prstGeom>
          <a:noFill/>
        </p:spPr>
        <p:txBody>
          <a:bodyPr wrap="square" rtlCol="0">
            <a:spAutoFit/>
          </a:bodyPr>
          <a:lstStyle/>
          <a:p>
            <a:r>
              <a:rPr lang="en-US" sz="2800" dirty="0"/>
              <a:t>…</a:t>
            </a:r>
          </a:p>
        </p:txBody>
      </p:sp>
    </p:spTree>
    <p:extLst>
      <p:ext uri="{BB962C8B-B14F-4D97-AF65-F5344CB8AC3E}">
        <p14:creationId xmlns:p14="http://schemas.microsoft.com/office/powerpoint/2010/main" val="92164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Wisdom of the Crowds</a:t>
            </a:r>
          </a:p>
        </p:txBody>
      </p:sp>
      <p:sp>
        <p:nvSpPr>
          <p:cNvPr id="5" name="TextBox 4">
            <a:extLst>
              <a:ext uri="{FF2B5EF4-FFF2-40B4-BE49-F238E27FC236}">
                <a16:creationId xmlns:a16="http://schemas.microsoft.com/office/drawing/2014/main" id="{2FE6057F-E5B8-4840-9145-884BA45A9211}"/>
              </a:ext>
            </a:extLst>
          </p:cNvPr>
          <p:cNvSpPr txBox="1"/>
          <p:nvPr/>
        </p:nvSpPr>
        <p:spPr>
          <a:xfrm>
            <a:off x="5216042" y="6213353"/>
            <a:ext cx="1871025" cy="369332"/>
          </a:xfrm>
          <a:prstGeom prst="rect">
            <a:avLst/>
          </a:prstGeom>
          <a:noFill/>
        </p:spPr>
        <p:txBody>
          <a:bodyPr wrap="none" rtlCol="0">
            <a:spAutoFit/>
          </a:bodyPr>
          <a:lstStyle/>
          <a:p>
            <a:r>
              <a:rPr lang="en-US" dirty="0">
                <a:latin typeface="Algerian" panose="020F0502020204030204" pitchFamily="34" charset="0"/>
                <a:cs typeface="Algerian" panose="020F0502020204030204" pitchFamily="34" charset="0"/>
              </a:rPr>
              <a:t>ENGLAND, 1906</a:t>
            </a:r>
          </a:p>
        </p:txBody>
      </p:sp>
      <p:pic>
        <p:nvPicPr>
          <p:cNvPr id="11" name="Picture 10" descr="A cow is standing in the dark&#10;&#10;Description automatically generated">
            <a:extLst>
              <a:ext uri="{FF2B5EF4-FFF2-40B4-BE49-F238E27FC236}">
                <a16:creationId xmlns:a16="http://schemas.microsoft.com/office/drawing/2014/main" id="{D3F70DE8-94F5-D947-88CD-977D0A939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011" y="959139"/>
            <a:ext cx="6252056" cy="4932210"/>
          </a:xfrm>
          <a:prstGeom prst="rect">
            <a:avLst/>
          </a:prstGeom>
        </p:spPr>
      </p:pic>
      <p:sp>
        <p:nvSpPr>
          <p:cNvPr id="3" name="TextBox 2">
            <a:extLst>
              <a:ext uri="{FF2B5EF4-FFF2-40B4-BE49-F238E27FC236}">
                <a16:creationId xmlns:a16="http://schemas.microsoft.com/office/drawing/2014/main" id="{53E590FD-A07E-574A-AAD1-BBA41CBFE816}"/>
              </a:ext>
            </a:extLst>
          </p:cNvPr>
          <p:cNvSpPr txBox="1"/>
          <p:nvPr/>
        </p:nvSpPr>
        <p:spPr>
          <a:xfrm>
            <a:off x="8098971" y="1058090"/>
            <a:ext cx="3592286" cy="646331"/>
          </a:xfrm>
          <a:prstGeom prst="rect">
            <a:avLst/>
          </a:prstGeom>
          <a:noFill/>
        </p:spPr>
        <p:txBody>
          <a:bodyPr wrap="square" rtlCol="0">
            <a:spAutoFit/>
          </a:bodyPr>
          <a:lstStyle/>
          <a:p>
            <a:pPr algn="ctr"/>
            <a:r>
              <a:rPr lang="en-US" dirty="0"/>
              <a:t>Guess the Weight of the Bull and You Take it Home!</a:t>
            </a:r>
          </a:p>
        </p:txBody>
      </p:sp>
      <p:sp>
        <p:nvSpPr>
          <p:cNvPr id="4" name="TextBox 3">
            <a:extLst>
              <a:ext uri="{FF2B5EF4-FFF2-40B4-BE49-F238E27FC236}">
                <a16:creationId xmlns:a16="http://schemas.microsoft.com/office/drawing/2014/main" id="{02F1F86C-7172-1349-9509-42D46743EE28}"/>
              </a:ext>
            </a:extLst>
          </p:cNvPr>
          <p:cNvSpPr txBox="1"/>
          <p:nvPr/>
        </p:nvSpPr>
        <p:spPr>
          <a:xfrm>
            <a:off x="8098971" y="2194560"/>
            <a:ext cx="3796680" cy="2308324"/>
          </a:xfrm>
          <a:prstGeom prst="rect">
            <a:avLst/>
          </a:prstGeom>
          <a:noFill/>
        </p:spPr>
        <p:txBody>
          <a:bodyPr wrap="none" rtlCol="0">
            <a:spAutoFit/>
          </a:bodyPr>
          <a:lstStyle/>
          <a:p>
            <a:pPr marL="285750" indent="-285750">
              <a:buFont typeface="Arial" panose="020B0604020202020204" pitchFamily="34" charset="0"/>
              <a:buChar char="•"/>
            </a:pPr>
            <a:r>
              <a:rPr lang="en-US" dirty="0"/>
              <a:t>Small Child: 		200 </a:t>
            </a:r>
            <a:r>
              <a:rPr lang="en-US" dirty="0" err="1"/>
              <a:t>lbs</a:t>
            </a:r>
            <a:endParaRPr lang="en-US" dirty="0"/>
          </a:p>
          <a:p>
            <a:pPr marL="285750" indent="-285750">
              <a:buFont typeface="Arial" panose="020B0604020202020204" pitchFamily="34" charset="0"/>
              <a:buChar char="•"/>
            </a:pPr>
            <a:r>
              <a:rPr lang="en-US" dirty="0"/>
              <a:t>Random Farmer: 	2,000 </a:t>
            </a:r>
            <a:r>
              <a:rPr lang="en-US" dirty="0" err="1"/>
              <a:t>lbs</a:t>
            </a:r>
            <a:endParaRPr lang="en-US" dirty="0"/>
          </a:p>
          <a:p>
            <a:pPr marL="285750" indent="-285750">
              <a:buFont typeface="Arial" panose="020B0604020202020204" pitchFamily="34" charset="0"/>
              <a:buChar char="•"/>
            </a:pPr>
            <a:r>
              <a:rPr lang="en-US" dirty="0"/>
              <a:t>Person 3: 		863 </a:t>
            </a:r>
            <a:r>
              <a:rPr lang="en-US" dirty="0" err="1"/>
              <a:t>lbs</a:t>
            </a:r>
            <a:endParaRPr lang="en-US" dirty="0"/>
          </a:p>
          <a:p>
            <a:pPr marL="285750" indent="-285750">
              <a:buFont typeface="Arial" panose="020B0604020202020204" pitchFamily="34" charset="0"/>
              <a:buChar char="•"/>
            </a:pPr>
            <a:r>
              <a:rPr lang="en-US" dirty="0"/>
              <a:t>Person 4:		1,631 </a:t>
            </a:r>
            <a:r>
              <a:rPr lang="en-US" dirty="0" err="1"/>
              <a:t>lbs</a:t>
            </a:r>
            <a:endParaRPr lang="en-US" dirty="0"/>
          </a:p>
          <a:p>
            <a:pPr marL="285750" indent="-285750">
              <a:buFont typeface="Arial" panose="020B0604020202020204" pitchFamily="34" charset="0"/>
              <a:buChar char="•"/>
            </a:pPr>
            <a:r>
              <a:rPr lang="en-US" dirty="0"/>
              <a:t>Person 5:		8,412 </a:t>
            </a:r>
            <a:r>
              <a:rPr lang="en-US" dirty="0" err="1"/>
              <a:t>lbs</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Person 787:		694 </a:t>
            </a:r>
            <a:r>
              <a:rPr lang="en-US" dirty="0" err="1"/>
              <a:t>lbs</a:t>
            </a:r>
            <a:endParaRPr lang="en-US" dirty="0"/>
          </a:p>
        </p:txBody>
      </p:sp>
      <p:sp>
        <p:nvSpPr>
          <p:cNvPr id="7" name="TextBox 6">
            <a:extLst>
              <a:ext uri="{FF2B5EF4-FFF2-40B4-BE49-F238E27FC236}">
                <a16:creationId xmlns:a16="http://schemas.microsoft.com/office/drawing/2014/main" id="{25579E32-A30F-7C41-9A30-4E673BE44F4F}"/>
              </a:ext>
            </a:extLst>
          </p:cNvPr>
          <p:cNvSpPr txBox="1"/>
          <p:nvPr/>
        </p:nvSpPr>
        <p:spPr>
          <a:xfrm>
            <a:off x="8098971" y="4960085"/>
            <a:ext cx="3796680" cy="369332"/>
          </a:xfrm>
          <a:prstGeom prst="rect">
            <a:avLst/>
          </a:prstGeom>
          <a:noFill/>
        </p:spPr>
        <p:txBody>
          <a:bodyPr wrap="square" rtlCol="0">
            <a:spAutoFit/>
          </a:bodyPr>
          <a:lstStyle/>
          <a:p>
            <a:r>
              <a:rPr lang="en-US" dirty="0"/>
              <a:t>Average:			1,197 </a:t>
            </a:r>
            <a:r>
              <a:rPr lang="en-US" dirty="0" err="1"/>
              <a:t>lbs</a:t>
            </a:r>
            <a:endParaRPr lang="en-US" dirty="0"/>
          </a:p>
        </p:txBody>
      </p:sp>
      <p:sp>
        <p:nvSpPr>
          <p:cNvPr id="8" name="TextBox 7">
            <a:extLst>
              <a:ext uri="{FF2B5EF4-FFF2-40B4-BE49-F238E27FC236}">
                <a16:creationId xmlns:a16="http://schemas.microsoft.com/office/drawing/2014/main" id="{52984D82-839D-AA4E-B864-D60ACFCE756A}"/>
              </a:ext>
            </a:extLst>
          </p:cNvPr>
          <p:cNvSpPr txBox="1"/>
          <p:nvPr/>
        </p:nvSpPr>
        <p:spPr>
          <a:xfrm>
            <a:off x="9895114" y="3490559"/>
            <a:ext cx="467957" cy="523220"/>
          </a:xfrm>
          <a:prstGeom prst="rect">
            <a:avLst/>
          </a:prstGeom>
          <a:noFill/>
        </p:spPr>
        <p:txBody>
          <a:bodyPr wrap="square" rtlCol="0">
            <a:spAutoFit/>
          </a:bodyPr>
          <a:lstStyle/>
          <a:p>
            <a:r>
              <a:rPr lang="en-US" sz="2800" dirty="0"/>
              <a:t>…</a:t>
            </a:r>
          </a:p>
        </p:txBody>
      </p:sp>
    </p:spTree>
    <p:extLst>
      <p:ext uri="{BB962C8B-B14F-4D97-AF65-F5344CB8AC3E}">
        <p14:creationId xmlns:p14="http://schemas.microsoft.com/office/powerpoint/2010/main" val="3913746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Wisdom of the Crowds</a:t>
            </a:r>
          </a:p>
        </p:txBody>
      </p:sp>
      <p:sp>
        <p:nvSpPr>
          <p:cNvPr id="5" name="TextBox 4">
            <a:extLst>
              <a:ext uri="{FF2B5EF4-FFF2-40B4-BE49-F238E27FC236}">
                <a16:creationId xmlns:a16="http://schemas.microsoft.com/office/drawing/2014/main" id="{2FE6057F-E5B8-4840-9145-884BA45A9211}"/>
              </a:ext>
            </a:extLst>
          </p:cNvPr>
          <p:cNvSpPr txBox="1"/>
          <p:nvPr/>
        </p:nvSpPr>
        <p:spPr>
          <a:xfrm>
            <a:off x="5216042" y="6213353"/>
            <a:ext cx="1871025" cy="369332"/>
          </a:xfrm>
          <a:prstGeom prst="rect">
            <a:avLst/>
          </a:prstGeom>
          <a:noFill/>
        </p:spPr>
        <p:txBody>
          <a:bodyPr wrap="none" rtlCol="0">
            <a:spAutoFit/>
          </a:bodyPr>
          <a:lstStyle/>
          <a:p>
            <a:r>
              <a:rPr lang="en-US" dirty="0">
                <a:latin typeface="Algerian" panose="020F0502020204030204" pitchFamily="34" charset="0"/>
                <a:cs typeface="Algerian" panose="020F0502020204030204" pitchFamily="34" charset="0"/>
              </a:rPr>
              <a:t>ENGLAND, 1906</a:t>
            </a:r>
          </a:p>
        </p:txBody>
      </p:sp>
      <p:pic>
        <p:nvPicPr>
          <p:cNvPr id="11" name="Picture 10" descr="A cow is standing in the dark&#10;&#10;Description automatically generated">
            <a:extLst>
              <a:ext uri="{FF2B5EF4-FFF2-40B4-BE49-F238E27FC236}">
                <a16:creationId xmlns:a16="http://schemas.microsoft.com/office/drawing/2014/main" id="{D3F70DE8-94F5-D947-88CD-977D0A939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011" y="959139"/>
            <a:ext cx="6252056" cy="4932210"/>
          </a:xfrm>
          <a:prstGeom prst="rect">
            <a:avLst/>
          </a:prstGeom>
        </p:spPr>
      </p:pic>
      <p:sp>
        <p:nvSpPr>
          <p:cNvPr id="3" name="TextBox 2">
            <a:extLst>
              <a:ext uri="{FF2B5EF4-FFF2-40B4-BE49-F238E27FC236}">
                <a16:creationId xmlns:a16="http://schemas.microsoft.com/office/drawing/2014/main" id="{53E590FD-A07E-574A-AAD1-BBA41CBFE816}"/>
              </a:ext>
            </a:extLst>
          </p:cNvPr>
          <p:cNvSpPr txBox="1"/>
          <p:nvPr/>
        </p:nvSpPr>
        <p:spPr>
          <a:xfrm>
            <a:off x="8098971" y="1058090"/>
            <a:ext cx="3592286" cy="646331"/>
          </a:xfrm>
          <a:prstGeom prst="rect">
            <a:avLst/>
          </a:prstGeom>
          <a:noFill/>
        </p:spPr>
        <p:txBody>
          <a:bodyPr wrap="square" rtlCol="0">
            <a:spAutoFit/>
          </a:bodyPr>
          <a:lstStyle/>
          <a:p>
            <a:pPr algn="ctr"/>
            <a:r>
              <a:rPr lang="en-US" dirty="0"/>
              <a:t>Guess the Weight of the Bull and You Take it Home!</a:t>
            </a:r>
          </a:p>
        </p:txBody>
      </p:sp>
      <p:sp>
        <p:nvSpPr>
          <p:cNvPr id="4" name="TextBox 3">
            <a:extLst>
              <a:ext uri="{FF2B5EF4-FFF2-40B4-BE49-F238E27FC236}">
                <a16:creationId xmlns:a16="http://schemas.microsoft.com/office/drawing/2014/main" id="{02F1F86C-7172-1349-9509-42D46743EE28}"/>
              </a:ext>
            </a:extLst>
          </p:cNvPr>
          <p:cNvSpPr txBox="1"/>
          <p:nvPr/>
        </p:nvSpPr>
        <p:spPr>
          <a:xfrm>
            <a:off x="8098971" y="2194560"/>
            <a:ext cx="3796680" cy="2308324"/>
          </a:xfrm>
          <a:prstGeom prst="rect">
            <a:avLst/>
          </a:prstGeom>
          <a:noFill/>
        </p:spPr>
        <p:txBody>
          <a:bodyPr wrap="none" rtlCol="0">
            <a:spAutoFit/>
          </a:bodyPr>
          <a:lstStyle/>
          <a:p>
            <a:pPr marL="285750" indent="-285750">
              <a:buFont typeface="Arial" panose="020B0604020202020204" pitchFamily="34" charset="0"/>
              <a:buChar char="•"/>
            </a:pPr>
            <a:r>
              <a:rPr lang="en-US" dirty="0"/>
              <a:t>Small Child: 		200 </a:t>
            </a:r>
            <a:r>
              <a:rPr lang="en-US" dirty="0" err="1"/>
              <a:t>lbs</a:t>
            </a:r>
            <a:endParaRPr lang="en-US" dirty="0"/>
          </a:p>
          <a:p>
            <a:pPr marL="285750" indent="-285750">
              <a:buFont typeface="Arial" panose="020B0604020202020204" pitchFamily="34" charset="0"/>
              <a:buChar char="•"/>
            </a:pPr>
            <a:r>
              <a:rPr lang="en-US" dirty="0"/>
              <a:t>Random Farmer: 	2,000 </a:t>
            </a:r>
            <a:r>
              <a:rPr lang="en-US" dirty="0" err="1"/>
              <a:t>lbs</a:t>
            </a:r>
            <a:endParaRPr lang="en-US" dirty="0"/>
          </a:p>
          <a:p>
            <a:pPr marL="285750" indent="-285750">
              <a:buFont typeface="Arial" panose="020B0604020202020204" pitchFamily="34" charset="0"/>
              <a:buChar char="•"/>
            </a:pPr>
            <a:r>
              <a:rPr lang="en-US" dirty="0"/>
              <a:t>Person 3: 		863 </a:t>
            </a:r>
            <a:r>
              <a:rPr lang="en-US" dirty="0" err="1"/>
              <a:t>lbs</a:t>
            </a:r>
            <a:endParaRPr lang="en-US" dirty="0"/>
          </a:p>
          <a:p>
            <a:pPr marL="285750" indent="-285750">
              <a:buFont typeface="Arial" panose="020B0604020202020204" pitchFamily="34" charset="0"/>
              <a:buChar char="•"/>
            </a:pPr>
            <a:r>
              <a:rPr lang="en-US" dirty="0"/>
              <a:t>Person 4:		1,631 </a:t>
            </a:r>
            <a:r>
              <a:rPr lang="en-US" dirty="0" err="1"/>
              <a:t>lbs</a:t>
            </a:r>
            <a:endParaRPr lang="en-US" dirty="0"/>
          </a:p>
          <a:p>
            <a:pPr marL="285750" indent="-285750">
              <a:buFont typeface="Arial" panose="020B0604020202020204" pitchFamily="34" charset="0"/>
              <a:buChar char="•"/>
            </a:pPr>
            <a:r>
              <a:rPr lang="en-US" dirty="0"/>
              <a:t>Person 5:		8,412 </a:t>
            </a:r>
            <a:r>
              <a:rPr lang="en-US" dirty="0" err="1"/>
              <a:t>lbs</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Person 787:		694 </a:t>
            </a:r>
            <a:r>
              <a:rPr lang="en-US" dirty="0" err="1"/>
              <a:t>lbs</a:t>
            </a:r>
            <a:endParaRPr lang="en-US" dirty="0"/>
          </a:p>
        </p:txBody>
      </p:sp>
      <p:sp>
        <p:nvSpPr>
          <p:cNvPr id="7" name="TextBox 6">
            <a:extLst>
              <a:ext uri="{FF2B5EF4-FFF2-40B4-BE49-F238E27FC236}">
                <a16:creationId xmlns:a16="http://schemas.microsoft.com/office/drawing/2014/main" id="{25579E32-A30F-7C41-9A30-4E673BE44F4F}"/>
              </a:ext>
            </a:extLst>
          </p:cNvPr>
          <p:cNvSpPr txBox="1"/>
          <p:nvPr/>
        </p:nvSpPr>
        <p:spPr>
          <a:xfrm>
            <a:off x="8098971" y="4960085"/>
            <a:ext cx="3796680" cy="646331"/>
          </a:xfrm>
          <a:prstGeom prst="rect">
            <a:avLst/>
          </a:prstGeom>
          <a:noFill/>
        </p:spPr>
        <p:txBody>
          <a:bodyPr wrap="square" rtlCol="0">
            <a:spAutoFit/>
          </a:bodyPr>
          <a:lstStyle/>
          <a:p>
            <a:r>
              <a:rPr lang="en-US" dirty="0"/>
              <a:t>Average:			1,197 </a:t>
            </a:r>
            <a:r>
              <a:rPr lang="en-US" dirty="0" err="1"/>
              <a:t>lbs</a:t>
            </a:r>
            <a:endParaRPr lang="en-US" dirty="0"/>
          </a:p>
          <a:p>
            <a:r>
              <a:rPr lang="en-US" dirty="0"/>
              <a:t>Actual:		   	1,198 </a:t>
            </a:r>
            <a:r>
              <a:rPr lang="en-US" dirty="0" err="1"/>
              <a:t>lbs</a:t>
            </a:r>
            <a:endParaRPr lang="en-US" dirty="0"/>
          </a:p>
        </p:txBody>
      </p:sp>
      <p:sp>
        <p:nvSpPr>
          <p:cNvPr id="8" name="TextBox 7">
            <a:extLst>
              <a:ext uri="{FF2B5EF4-FFF2-40B4-BE49-F238E27FC236}">
                <a16:creationId xmlns:a16="http://schemas.microsoft.com/office/drawing/2014/main" id="{52984D82-839D-AA4E-B864-D60ACFCE756A}"/>
              </a:ext>
            </a:extLst>
          </p:cNvPr>
          <p:cNvSpPr txBox="1"/>
          <p:nvPr/>
        </p:nvSpPr>
        <p:spPr>
          <a:xfrm>
            <a:off x="9895114" y="3490559"/>
            <a:ext cx="467957" cy="523220"/>
          </a:xfrm>
          <a:prstGeom prst="rect">
            <a:avLst/>
          </a:prstGeom>
          <a:noFill/>
        </p:spPr>
        <p:txBody>
          <a:bodyPr wrap="square" rtlCol="0">
            <a:spAutoFit/>
          </a:bodyPr>
          <a:lstStyle/>
          <a:p>
            <a:r>
              <a:rPr lang="en-US" sz="2800" dirty="0"/>
              <a:t>…</a:t>
            </a:r>
          </a:p>
        </p:txBody>
      </p:sp>
    </p:spTree>
    <p:extLst>
      <p:ext uri="{BB962C8B-B14F-4D97-AF65-F5344CB8AC3E}">
        <p14:creationId xmlns:p14="http://schemas.microsoft.com/office/powerpoint/2010/main" val="3068038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0CBF7-AEE2-3B43-9750-A675E1FE9C33}"/>
              </a:ext>
            </a:extLst>
          </p:cNvPr>
          <p:cNvSpPr>
            <a:spLocks noGrp="1"/>
          </p:cNvSpPr>
          <p:nvPr>
            <p:ph type="title"/>
          </p:nvPr>
        </p:nvSpPr>
        <p:spPr/>
        <p:txBody>
          <a:bodyPr>
            <a:normAutofit/>
          </a:bodyPr>
          <a:lstStyle/>
          <a:p>
            <a:r>
              <a:rPr lang="en-US" dirty="0"/>
              <a:t>Ensemble Models – Wisdom of the Crowds – Machine Learning</a:t>
            </a:r>
          </a:p>
        </p:txBody>
      </p:sp>
      <p:sp>
        <p:nvSpPr>
          <p:cNvPr id="3" name="Content Placeholder 2">
            <a:extLst>
              <a:ext uri="{FF2B5EF4-FFF2-40B4-BE49-F238E27FC236}">
                <a16:creationId xmlns:a16="http://schemas.microsoft.com/office/drawing/2014/main" id="{4ED8333D-41B3-AB44-BC7B-AFEF2B04E5C6}"/>
              </a:ext>
            </a:extLst>
          </p:cNvPr>
          <p:cNvSpPr>
            <a:spLocks noGrp="1"/>
          </p:cNvSpPr>
          <p:nvPr>
            <p:ph idx="1"/>
          </p:nvPr>
        </p:nvSpPr>
        <p:spPr>
          <a:xfrm>
            <a:off x="779779" y="2181497"/>
            <a:ext cx="10654323" cy="3876403"/>
          </a:xfrm>
        </p:spPr>
        <p:txBody>
          <a:bodyPr>
            <a:normAutofit/>
          </a:bodyPr>
          <a:lstStyle/>
          <a:p>
            <a:pPr marL="342900" indent="-342900">
              <a:buFont typeface="Arial" panose="020B0604020202020204" pitchFamily="34" charset="0"/>
              <a:buChar char="•"/>
            </a:pPr>
            <a:r>
              <a:rPr lang="en-US" sz="2800" dirty="0"/>
              <a:t>Take input data and features</a:t>
            </a:r>
          </a:p>
        </p:txBody>
      </p:sp>
    </p:spTree>
    <p:extLst>
      <p:ext uri="{BB962C8B-B14F-4D97-AF65-F5344CB8AC3E}">
        <p14:creationId xmlns:p14="http://schemas.microsoft.com/office/powerpoint/2010/main" val="3153999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0CBF7-AEE2-3B43-9750-A675E1FE9C33}"/>
              </a:ext>
            </a:extLst>
          </p:cNvPr>
          <p:cNvSpPr>
            <a:spLocks noGrp="1"/>
          </p:cNvSpPr>
          <p:nvPr>
            <p:ph type="title"/>
          </p:nvPr>
        </p:nvSpPr>
        <p:spPr/>
        <p:txBody>
          <a:bodyPr>
            <a:normAutofit/>
          </a:bodyPr>
          <a:lstStyle/>
          <a:p>
            <a:r>
              <a:rPr lang="en-US" dirty="0"/>
              <a:t>Ensemble Models – Wisdom of the Crowds – Machine Learning</a:t>
            </a:r>
          </a:p>
        </p:txBody>
      </p:sp>
      <p:sp>
        <p:nvSpPr>
          <p:cNvPr id="3" name="Content Placeholder 2">
            <a:extLst>
              <a:ext uri="{FF2B5EF4-FFF2-40B4-BE49-F238E27FC236}">
                <a16:creationId xmlns:a16="http://schemas.microsoft.com/office/drawing/2014/main" id="{4ED8333D-41B3-AB44-BC7B-AFEF2B04E5C6}"/>
              </a:ext>
            </a:extLst>
          </p:cNvPr>
          <p:cNvSpPr>
            <a:spLocks noGrp="1"/>
          </p:cNvSpPr>
          <p:nvPr>
            <p:ph idx="1"/>
          </p:nvPr>
        </p:nvSpPr>
        <p:spPr>
          <a:xfrm>
            <a:off x="779779" y="2181497"/>
            <a:ext cx="10654323" cy="3876403"/>
          </a:xfrm>
        </p:spPr>
        <p:txBody>
          <a:bodyPr>
            <a:normAutofit/>
          </a:bodyPr>
          <a:lstStyle/>
          <a:p>
            <a:pPr marL="342900" indent="-342900">
              <a:buFont typeface="Arial" panose="020B0604020202020204" pitchFamily="34" charset="0"/>
              <a:buChar char="•"/>
            </a:pPr>
            <a:r>
              <a:rPr lang="en-US" sz="2800" dirty="0">
                <a:solidFill>
                  <a:schemeClr val="tx2">
                    <a:lumMod val="50000"/>
                  </a:schemeClr>
                </a:solidFill>
              </a:rPr>
              <a:t>Take input data and features</a:t>
            </a:r>
          </a:p>
          <a:p>
            <a:pPr marL="342900" indent="-342900">
              <a:buFont typeface="Arial" panose="020B0604020202020204" pitchFamily="34" charset="0"/>
              <a:buChar char="•"/>
            </a:pPr>
            <a:r>
              <a:rPr lang="en-US" sz="2800" dirty="0"/>
              <a:t>Train multiple models with different biases</a:t>
            </a:r>
          </a:p>
        </p:txBody>
      </p:sp>
    </p:spTree>
    <p:extLst>
      <p:ext uri="{BB962C8B-B14F-4D97-AF65-F5344CB8AC3E}">
        <p14:creationId xmlns:p14="http://schemas.microsoft.com/office/powerpoint/2010/main" val="2795860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0CBF7-AEE2-3B43-9750-A675E1FE9C33}"/>
              </a:ext>
            </a:extLst>
          </p:cNvPr>
          <p:cNvSpPr>
            <a:spLocks noGrp="1"/>
          </p:cNvSpPr>
          <p:nvPr>
            <p:ph type="title"/>
          </p:nvPr>
        </p:nvSpPr>
        <p:spPr/>
        <p:txBody>
          <a:bodyPr>
            <a:normAutofit/>
          </a:bodyPr>
          <a:lstStyle/>
          <a:p>
            <a:r>
              <a:rPr lang="en-US" dirty="0"/>
              <a:t>Ensemble Models – Wisdom of the Crowds – Machine Learning</a:t>
            </a:r>
          </a:p>
        </p:txBody>
      </p:sp>
      <p:sp>
        <p:nvSpPr>
          <p:cNvPr id="3" name="Content Placeholder 2">
            <a:extLst>
              <a:ext uri="{FF2B5EF4-FFF2-40B4-BE49-F238E27FC236}">
                <a16:creationId xmlns:a16="http://schemas.microsoft.com/office/drawing/2014/main" id="{4ED8333D-41B3-AB44-BC7B-AFEF2B04E5C6}"/>
              </a:ext>
            </a:extLst>
          </p:cNvPr>
          <p:cNvSpPr>
            <a:spLocks noGrp="1"/>
          </p:cNvSpPr>
          <p:nvPr>
            <p:ph idx="1"/>
          </p:nvPr>
        </p:nvSpPr>
        <p:spPr>
          <a:xfrm>
            <a:off x="779779" y="2181497"/>
            <a:ext cx="10654323" cy="3876403"/>
          </a:xfrm>
        </p:spPr>
        <p:txBody>
          <a:bodyPr>
            <a:normAutofit/>
          </a:bodyPr>
          <a:lstStyle/>
          <a:p>
            <a:pPr marL="342900" indent="-342900">
              <a:buFont typeface="Arial" panose="020B0604020202020204" pitchFamily="34" charset="0"/>
              <a:buChar char="•"/>
            </a:pPr>
            <a:r>
              <a:rPr lang="en-US" sz="2800" dirty="0">
                <a:solidFill>
                  <a:schemeClr val="tx2">
                    <a:lumMod val="50000"/>
                  </a:schemeClr>
                </a:solidFill>
              </a:rPr>
              <a:t>Take input data and features</a:t>
            </a:r>
          </a:p>
          <a:p>
            <a:pPr marL="342900" indent="-342900">
              <a:buFont typeface="Arial" panose="020B0604020202020204" pitchFamily="34" charset="0"/>
              <a:buChar char="•"/>
            </a:pPr>
            <a:r>
              <a:rPr lang="en-US" sz="2800" dirty="0">
                <a:solidFill>
                  <a:schemeClr val="tx2">
                    <a:lumMod val="50000"/>
                  </a:schemeClr>
                </a:solidFill>
              </a:rPr>
              <a:t>Train multiple models with different biases</a:t>
            </a:r>
          </a:p>
          <a:p>
            <a:pPr marL="342900" indent="-342900">
              <a:buFont typeface="Arial" panose="020B0604020202020204" pitchFamily="34" charset="0"/>
              <a:buChar char="•"/>
            </a:pPr>
            <a:r>
              <a:rPr lang="en-US" sz="2800" dirty="0"/>
              <a:t>Aggregate responses</a:t>
            </a:r>
          </a:p>
        </p:txBody>
      </p:sp>
    </p:spTree>
    <p:extLst>
      <p:ext uri="{BB962C8B-B14F-4D97-AF65-F5344CB8AC3E}">
        <p14:creationId xmlns:p14="http://schemas.microsoft.com/office/powerpoint/2010/main" val="904801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0CBF7-AEE2-3B43-9750-A675E1FE9C33}"/>
              </a:ext>
            </a:extLst>
          </p:cNvPr>
          <p:cNvSpPr>
            <a:spLocks noGrp="1"/>
          </p:cNvSpPr>
          <p:nvPr>
            <p:ph type="title"/>
          </p:nvPr>
        </p:nvSpPr>
        <p:spPr/>
        <p:txBody>
          <a:bodyPr>
            <a:normAutofit/>
          </a:bodyPr>
          <a:lstStyle/>
          <a:p>
            <a:r>
              <a:rPr lang="en-US" dirty="0"/>
              <a:t>Ensemble Models – Wisdom of the Crowds – Machine Learning</a:t>
            </a:r>
          </a:p>
        </p:txBody>
      </p:sp>
      <p:sp>
        <p:nvSpPr>
          <p:cNvPr id="3" name="Content Placeholder 2">
            <a:extLst>
              <a:ext uri="{FF2B5EF4-FFF2-40B4-BE49-F238E27FC236}">
                <a16:creationId xmlns:a16="http://schemas.microsoft.com/office/drawing/2014/main" id="{4ED8333D-41B3-AB44-BC7B-AFEF2B04E5C6}"/>
              </a:ext>
            </a:extLst>
          </p:cNvPr>
          <p:cNvSpPr>
            <a:spLocks noGrp="1"/>
          </p:cNvSpPr>
          <p:nvPr>
            <p:ph idx="1"/>
          </p:nvPr>
        </p:nvSpPr>
        <p:spPr>
          <a:xfrm>
            <a:off x="779779" y="2181497"/>
            <a:ext cx="10654323" cy="3876403"/>
          </a:xfrm>
        </p:spPr>
        <p:txBody>
          <a:bodyPr>
            <a:normAutofit/>
          </a:bodyPr>
          <a:lstStyle/>
          <a:p>
            <a:pPr marL="342900" indent="-342900">
              <a:buFont typeface="Arial" panose="020B0604020202020204" pitchFamily="34" charset="0"/>
              <a:buChar char="•"/>
            </a:pPr>
            <a:r>
              <a:rPr lang="en-US" sz="2800" dirty="0">
                <a:solidFill>
                  <a:schemeClr val="tx2">
                    <a:lumMod val="50000"/>
                  </a:schemeClr>
                </a:solidFill>
              </a:rPr>
              <a:t>Take input data and features</a:t>
            </a:r>
          </a:p>
          <a:p>
            <a:pPr marL="342900" indent="-342900">
              <a:buFont typeface="Arial" panose="020B0604020202020204" pitchFamily="34" charset="0"/>
              <a:buChar char="•"/>
            </a:pPr>
            <a:r>
              <a:rPr lang="en-US" sz="2800" dirty="0">
                <a:solidFill>
                  <a:schemeClr val="tx2">
                    <a:lumMod val="50000"/>
                  </a:schemeClr>
                </a:solidFill>
              </a:rPr>
              <a:t>Train multiple models with different biases</a:t>
            </a:r>
          </a:p>
          <a:p>
            <a:pPr marL="342900" indent="-342900">
              <a:buFont typeface="Arial" panose="020B0604020202020204" pitchFamily="34" charset="0"/>
              <a:buChar char="•"/>
            </a:pPr>
            <a:r>
              <a:rPr lang="en-US" sz="2800" dirty="0">
                <a:solidFill>
                  <a:schemeClr val="tx2">
                    <a:lumMod val="50000"/>
                  </a:schemeClr>
                </a:solidFill>
              </a:rPr>
              <a:t>Aggregate responses</a:t>
            </a:r>
          </a:p>
          <a:p>
            <a:pPr marL="342900" indent="-342900">
              <a:buFont typeface="Arial" panose="020B0604020202020204" pitchFamily="34" charset="0"/>
              <a:buChar char="•"/>
            </a:pPr>
            <a:r>
              <a:rPr lang="en-US" sz="2800" dirty="0"/>
              <a:t>Final prediction better?</a:t>
            </a:r>
          </a:p>
        </p:txBody>
      </p:sp>
    </p:spTree>
    <p:extLst>
      <p:ext uri="{BB962C8B-B14F-4D97-AF65-F5344CB8AC3E}">
        <p14:creationId xmlns:p14="http://schemas.microsoft.com/office/powerpoint/2010/main" val="2012299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6E93346-BBB6-4840-9969-8D4FABF57F24}"/>
              </a:ext>
            </a:extLst>
          </p:cNvPr>
          <p:cNvSpPr/>
          <p:nvPr/>
        </p:nvSpPr>
        <p:spPr>
          <a:xfrm>
            <a:off x="331304" y="6109252"/>
            <a:ext cx="11688418" cy="6957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Diagram&#10;&#10;Description automatically generated">
            <a:extLst>
              <a:ext uri="{FF2B5EF4-FFF2-40B4-BE49-F238E27FC236}">
                <a16:creationId xmlns:a16="http://schemas.microsoft.com/office/drawing/2014/main" id="{4AA4A9CC-7BFB-6E4C-BFAA-BC6997138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53" y="705804"/>
            <a:ext cx="10933359" cy="6044799"/>
          </a:xfrm>
          <a:prstGeom prst="plus">
            <a:avLst>
              <a:gd name="adj" fmla="val 21326"/>
            </a:avLst>
          </a:prstGeom>
        </p:spPr>
      </p:pic>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normAutofit/>
          </a:bodyPr>
          <a:lstStyle/>
          <a:p>
            <a:r>
              <a:rPr lang="en-US" dirty="0"/>
              <a:t>Ensemble Models – Wisdom of the Crowds – Machine Learning</a:t>
            </a:r>
          </a:p>
        </p:txBody>
      </p:sp>
      <p:sp>
        <p:nvSpPr>
          <p:cNvPr id="14" name="Rectangle 13">
            <a:extLst>
              <a:ext uri="{FF2B5EF4-FFF2-40B4-BE49-F238E27FC236}">
                <a16:creationId xmlns:a16="http://schemas.microsoft.com/office/drawing/2014/main" id="{EA41E0D0-16E1-2647-A304-50F1BB210F4F}"/>
              </a:ext>
            </a:extLst>
          </p:cNvPr>
          <p:cNvSpPr/>
          <p:nvPr/>
        </p:nvSpPr>
        <p:spPr>
          <a:xfrm>
            <a:off x="1894114" y="6405531"/>
            <a:ext cx="444137" cy="3450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968BA94-A05A-994C-89BA-E2E4841000F8}"/>
              </a:ext>
            </a:extLst>
          </p:cNvPr>
          <p:cNvSpPr txBox="1"/>
          <p:nvPr/>
        </p:nvSpPr>
        <p:spPr>
          <a:xfrm>
            <a:off x="6988628" y="1789612"/>
            <a:ext cx="1436612" cy="369332"/>
          </a:xfrm>
          <a:prstGeom prst="rect">
            <a:avLst/>
          </a:prstGeom>
          <a:noFill/>
        </p:spPr>
        <p:txBody>
          <a:bodyPr wrap="none" rtlCol="0">
            <a:spAutoFit/>
          </a:bodyPr>
          <a:lstStyle/>
          <a:p>
            <a:r>
              <a:rPr lang="en-US" dirty="0"/>
              <a:t>(Hard Voting)</a:t>
            </a:r>
          </a:p>
        </p:txBody>
      </p:sp>
    </p:spTree>
    <p:extLst>
      <p:ext uri="{BB962C8B-B14F-4D97-AF65-F5344CB8AC3E}">
        <p14:creationId xmlns:p14="http://schemas.microsoft.com/office/powerpoint/2010/main" val="81923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0F5C84-D577-CE42-A64E-7C67D424D533}"/>
              </a:ext>
            </a:extLst>
          </p:cNvPr>
          <p:cNvSpPr/>
          <p:nvPr/>
        </p:nvSpPr>
        <p:spPr>
          <a:xfrm>
            <a:off x="331304" y="6109252"/>
            <a:ext cx="11688418" cy="6957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Diagram&#10;&#10;Description automatically generated">
            <a:extLst>
              <a:ext uri="{FF2B5EF4-FFF2-40B4-BE49-F238E27FC236}">
                <a16:creationId xmlns:a16="http://schemas.microsoft.com/office/drawing/2014/main" id="{4AA4A9CC-7BFB-6E4C-BFAA-BC6997138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53" y="705804"/>
            <a:ext cx="10933359" cy="6044799"/>
          </a:xfrm>
          <a:prstGeom prst="plus">
            <a:avLst>
              <a:gd name="adj" fmla="val 21326"/>
            </a:avLst>
          </a:prstGeom>
        </p:spPr>
      </p:pic>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Wisdom of the Crowds – Machine Learning</a:t>
            </a:r>
          </a:p>
        </p:txBody>
      </p:sp>
      <p:sp>
        <p:nvSpPr>
          <p:cNvPr id="14" name="Rectangle 13">
            <a:extLst>
              <a:ext uri="{FF2B5EF4-FFF2-40B4-BE49-F238E27FC236}">
                <a16:creationId xmlns:a16="http://schemas.microsoft.com/office/drawing/2014/main" id="{EA41E0D0-16E1-2647-A304-50F1BB210F4F}"/>
              </a:ext>
            </a:extLst>
          </p:cNvPr>
          <p:cNvSpPr/>
          <p:nvPr/>
        </p:nvSpPr>
        <p:spPr>
          <a:xfrm>
            <a:off x="1894114" y="6405531"/>
            <a:ext cx="444137" cy="3450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5F088909-B85C-0C45-B56F-02815DE09CA7}"/>
              </a:ext>
            </a:extLst>
          </p:cNvPr>
          <p:cNvSpPr/>
          <p:nvPr/>
        </p:nvSpPr>
        <p:spPr>
          <a:xfrm>
            <a:off x="4937763" y="972202"/>
            <a:ext cx="757646" cy="757646"/>
          </a:xfrm>
          <a:prstGeom prst="ellipse">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lumMod val="10000"/>
                  </a:schemeClr>
                </a:solidFill>
              </a:rPr>
              <a:t>2</a:t>
            </a:r>
          </a:p>
        </p:txBody>
      </p:sp>
      <p:sp>
        <p:nvSpPr>
          <p:cNvPr id="6" name="TextBox 5">
            <a:extLst>
              <a:ext uri="{FF2B5EF4-FFF2-40B4-BE49-F238E27FC236}">
                <a16:creationId xmlns:a16="http://schemas.microsoft.com/office/drawing/2014/main" id="{2F6BE4D2-4867-E34C-BEC7-531EDD1C0F74}"/>
              </a:ext>
            </a:extLst>
          </p:cNvPr>
          <p:cNvSpPr txBox="1"/>
          <p:nvPr/>
        </p:nvSpPr>
        <p:spPr>
          <a:xfrm>
            <a:off x="6988628" y="1789612"/>
            <a:ext cx="1358000" cy="369332"/>
          </a:xfrm>
          <a:prstGeom prst="rect">
            <a:avLst/>
          </a:prstGeom>
          <a:noFill/>
        </p:spPr>
        <p:txBody>
          <a:bodyPr wrap="none" rtlCol="0">
            <a:spAutoFit/>
          </a:bodyPr>
          <a:lstStyle/>
          <a:p>
            <a:r>
              <a:rPr lang="en-US" dirty="0"/>
              <a:t>(Soft Voting)</a:t>
            </a:r>
          </a:p>
        </p:txBody>
      </p:sp>
      <p:sp>
        <p:nvSpPr>
          <p:cNvPr id="4" name="TextBox 3">
            <a:extLst>
              <a:ext uri="{FF2B5EF4-FFF2-40B4-BE49-F238E27FC236}">
                <a16:creationId xmlns:a16="http://schemas.microsoft.com/office/drawing/2014/main" id="{68E4340F-12A2-E842-8312-43151FBE4610}"/>
              </a:ext>
            </a:extLst>
          </p:cNvPr>
          <p:cNvSpPr txBox="1"/>
          <p:nvPr/>
        </p:nvSpPr>
        <p:spPr>
          <a:xfrm>
            <a:off x="5794419" y="1344770"/>
            <a:ext cx="4026167" cy="523220"/>
          </a:xfrm>
          <a:prstGeom prst="rect">
            <a:avLst/>
          </a:prstGeom>
          <a:solidFill>
            <a:srgbClr val="FFFFFF"/>
          </a:solidFill>
        </p:spPr>
        <p:txBody>
          <a:bodyPr wrap="square" rtlCol="0">
            <a:spAutoFit/>
          </a:bodyPr>
          <a:lstStyle/>
          <a:p>
            <a:pPr algn="ctr"/>
            <a:r>
              <a:rPr lang="en-US" sz="2800" dirty="0">
                <a:solidFill>
                  <a:schemeClr val="tx2">
                    <a:lumMod val="10000"/>
                  </a:schemeClr>
                </a:solidFill>
              </a:rPr>
              <a:t>(e.g., weighted mode)</a:t>
            </a:r>
          </a:p>
        </p:txBody>
      </p:sp>
      <p:sp>
        <p:nvSpPr>
          <p:cNvPr id="10" name="TextBox 9">
            <a:extLst>
              <a:ext uri="{FF2B5EF4-FFF2-40B4-BE49-F238E27FC236}">
                <a16:creationId xmlns:a16="http://schemas.microsoft.com/office/drawing/2014/main" id="{0222406B-2953-854A-B4EE-6AEE78DBE8C0}"/>
              </a:ext>
            </a:extLst>
          </p:cNvPr>
          <p:cNvSpPr txBox="1"/>
          <p:nvPr/>
        </p:nvSpPr>
        <p:spPr>
          <a:xfrm>
            <a:off x="1560362" y="3369184"/>
            <a:ext cx="1246110" cy="646331"/>
          </a:xfrm>
          <a:prstGeom prst="rect">
            <a:avLst/>
          </a:prstGeom>
          <a:noFill/>
        </p:spPr>
        <p:txBody>
          <a:bodyPr wrap="none" rtlCol="0">
            <a:spAutoFit/>
          </a:bodyPr>
          <a:lstStyle/>
          <a:p>
            <a:pPr algn="ctr"/>
            <a:r>
              <a:rPr lang="en-US" dirty="0">
                <a:solidFill>
                  <a:srgbClr val="FF0000"/>
                </a:solidFill>
              </a:rPr>
              <a:t>Low </a:t>
            </a:r>
          </a:p>
          <a:p>
            <a:pPr algn="ctr"/>
            <a:r>
              <a:rPr lang="en-US" dirty="0">
                <a:solidFill>
                  <a:srgbClr val="FF0000"/>
                </a:solidFill>
              </a:rPr>
              <a:t>Confidence</a:t>
            </a:r>
          </a:p>
        </p:txBody>
      </p:sp>
      <p:sp>
        <p:nvSpPr>
          <p:cNvPr id="11" name="TextBox 10">
            <a:extLst>
              <a:ext uri="{FF2B5EF4-FFF2-40B4-BE49-F238E27FC236}">
                <a16:creationId xmlns:a16="http://schemas.microsoft.com/office/drawing/2014/main" id="{6D8B3CCC-B580-8A46-853B-A71550A45D98}"/>
              </a:ext>
            </a:extLst>
          </p:cNvPr>
          <p:cNvSpPr txBox="1"/>
          <p:nvPr/>
        </p:nvSpPr>
        <p:spPr>
          <a:xfrm>
            <a:off x="3985306" y="3373667"/>
            <a:ext cx="1246110" cy="646331"/>
          </a:xfrm>
          <a:prstGeom prst="rect">
            <a:avLst/>
          </a:prstGeom>
          <a:noFill/>
        </p:spPr>
        <p:txBody>
          <a:bodyPr wrap="none" rtlCol="0">
            <a:spAutoFit/>
          </a:bodyPr>
          <a:lstStyle/>
          <a:p>
            <a:pPr algn="ctr"/>
            <a:r>
              <a:rPr lang="en-US" dirty="0">
                <a:solidFill>
                  <a:srgbClr val="FF0000"/>
                </a:solidFill>
              </a:rPr>
              <a:t>Low </a:t>
            </a:r>
          </a:p>
          <a:p>
            <a:pPr algn="ctr"/>
            <a:r>
              <a:rPr lang="en-US" dirty="0">
                <a:solidFill>
                  <a:srgbClr val="FF0000"/>
                </a:solidFill>
              </a:rPr>
              <a:t>Confidence</a:t>
            </a:r>
          </a:p>
        </p:txBody>
      </p:sp>
      <p:sp>
        <p:nvSpPr>
          <p:cNvPr id="12" name="TextBox 11">
            <a:extLst>
              <a:ext uri="{FF2B5EF4-FFF2-40B4-BE49-F238E27FC236}">
                <a16:creationId xmlns:a16="http://schemas.microsoft.com/office/drawing/2014/main" id="{79A54E90-4239-354C-9274-78F9707E3C8E}"/>
              </a:ext>
            </a:extLst>
          </p:cNvPr>
          <p:cNvSpPr txBox="1"/>
          <p:nvPr/>
        </p:nvSpPr>
        <p:spPr>
          <a:xfrm>
            <a:off x="9032436" y="3378149"/>
            <a:ext cx="1246110" cy="646331"/>
          </a:xfrm>
          <a:prstGeom prst="rect">
            <a:avLst/>
          </a:prstGeom>
          <a:noFill/>
        </p:spPr>
        <p:txBody>
          <a:bodyPr wrap="none" rtlCol="0">
            <a:spAutoFit/>
          </a:bodyPr>
          <a:lstStyle/>
          <a:p>
            <a:pPr algn="ctr"/>
            <a:r>
              <a:rPr lang="en-US" dirty="0">
                <a:solidFill>
                  <a:srgbClr val="FF0000"/>
                </a:solidFill>
              </a:rPr>
              <a:t>Low </a:t>
            </a:r>
          </a:p>
          <a:p>
            <a:pPr algn="ctr"/>
            <a:r>
              <a:rPr lang="en-US" dirty="0">
                <a:solidFill>
                  <a:srgbClr val="FF0000"/>
                </a:solidFill>
              </a:rPr>
              <a:t>Confidence</a:t>
            </a:r>
          </a:p>
        </p:txBody>
      </p:sp>
      <p:sp>
        <p:nvSpPr>
          <p:cNvPr id="13" name="TextBox 12">
            <a:extLst>
              <a:ext uri="{FF2B5EF4-FFF2-40B4-BE49-F238E27FC236}">
                <a16:creationId xmlns:a16="http://schemas.microsoft.com/office/drawing/2014/main" id="{D9834469-0C97-3A4C-B6F8-5E6620B1162D}"/>
              </a:ext>
            </a:extLst>
          </p:cNvPr>
          <p:cNvSpPr txBox="1"/>
          <p:nvPr/>
        </p:nvSpPr>
        <p:spPr>
          <a:xfrm>
            <a:off x="6562664" y="3382632"/>
            <a:ext cx="1246110" cy="646331"/>
          </a:xfrm>
          <a:prstGeom prst="rect">
            <a:avLst/>
          </a:prstGeom>
          <a:noFill/>
        </p:spPr>
        <p:txBody>
          <a:bodyPr wrap="none" rtlCol="0">
            <a:spAutoFit/>
          </a:bodyPr>
          <a:lstStyle/>
          <a:p>
            <a:pPr algn="ctr"/>
            <a:r>
              <a:rPr lang="en-US" dirty="0">
                <a:solidFill>
                  <a:srgbClr val="00B050"/>
                </a:solidFill>
              </a:rPr>
              <a:t>High </a:t>
            </a:r>
          </a:p>
          <a:p>
            <a:pPr algn="ctr"/>
            <a:r>
              <a:rPr lang="en-US" dirty="0">
                <a:solidFill>
                  <a:srgbClr val="00B050"/>
                </a:solidFill>
              </a:rPr>
              <a:t>Confidence</a:t>
            </a:r>
          </a:p>
        </p:txBody>
      </p:sp>
    </p:spTree>
    <p:extLst>
      <p:ext uri="{BB962C8B-B14F-4D97-AF65-F5344CB8AC3E}">
        <p14:creationId xmlns:p14="http://schemas.microsoft.com/office/powerpoint/2010/main" val="457193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pic>
        <p:nvPicPr>
          <p:cNvPr id="3" name="Picture 2" descr="A picture containing outdoor, building, clock, street&#10;&#10;Description automatically generated">
            <a:extLst>
              <a:ext uri="{FF2B5EF4-FFF2-40B4-BE49-F238E27FC236}">
                <a16:creationId xmlns:a16="http://schemas.microsoft.com/office/drawing/2014/main" id="{6E53351F-28B3-C64A-B807-BF32E1D4E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849" y="77050"/>
            <a:ext cx="8001000" cy="3594100"/>
          </a:xfrm>
          <a:prstGeom prst="rect">
            <a:avLst/>
          </a:prstGeom>
        </p:spPr>
      </p:pic>
      <p:pic>
        <p:nvPicPr>
          <p:cNvPr id="13" name="Picture 12" descr="Logo&#10;&#10;Description automatically generated">
            <a:extLst>
              <a:ext uri="{FF2B5EF4-FFF2-40B4-BE49-F238E27FC236}">
                <a16:creationId xmlns:a16="http://schemas.microsoft.com/office/drawing/2014/main" id="{BD7D5509-1850-6E40-9F79-D019C9BE69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364" y="3855300"/>
            <a:ext cx="2769427" cy="1199752"/>
          </a:xfrm>
          <a:prstGeom prst="rect">
            <a:avLst/>
          </a:prstGeom>
        </p:spPr>
      </p:pic>
    </p:spTree>
    <p:extLst>
      <p:ext uri="{BB962C8B-B14F-4D97-AF65-F5344CB8AC3E}">
        <p14:creationId xmlns:p14="http://schemas.microsoft.com/office/powerpoint/2010/main" val="2645741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Law of Large Numbers</a:t>
            </a:r>
          </a:p>
        </p:txBody>
      </p:sp>
      <p:pic>
        <p:nvPicPr>
          <p:cNvPr id="6" name="Picture 5" descr="A picture containing orange, telephone&#10;&#10;Description automatically generated">
            <a:extLst>
              <a:ext uri="{FF2B5EF4-FFF2-40B4-BE49-F238E27FC236}">
                <a16:creationId xmlns:a16="http://schemas.microsoft.com/office/drawing/2014/main" id="{10D7F892-B4B5-F244-B500-1B3889F35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779" y="1336946"/>
            <a:ext cx="4891859" cy="4891859"/>
          </a:xfrm>
          <a:prstGeom prst="rect">
            <a:avLst/>
          </a:prstGeom>
        </p:spPr>
      </p:pic>
      <p:sp>
        <p:nvSpPr>
          <p:cNvPr id="10" name="Content Placeholder 2">
            <a:extLst>
              <a:ext uri="{FF2B5EF4-FFF2-40B4-BE49-F238E27FC236}">
                <a16:creationId xmlns:a16="http://schemas.microsoft.com/office/drawing/2014/main" id="{3BF650F7-7F05-D941-86D9-7B57CDEB0898}"/>
              </a:ext>
            </a:extLst>
          </p:cNvPr>
          <p:cNvSpPr>
            <a:spLocks noGrp="1"/>
          </p:cNvSpPr>
          <p:nvPr>
            <p:ph idx="1"/>
          </p:nvPr>
        </p:nvSpPr>
        <p:spPr>
          <a:xfrm>
            <a:off x="5891349" y="2090057"/>
            <a:ext cx="5542753" cy="3967843"/>
          </a:xfrm>
        </p:spPr>
        <p:txBody>
          <a:bodyPr>
            <a:normAutofit/>
          </a:bodyPr>
          <a:lstStyle/>
          <a:p>
            <a:pPr marL="342900" indent="-342900">
              <a:buFont typeface="Arial" panose="020B0604020202020204" pitchFamily="34" charset="0"/>
              <a:buChar char="•"/>
            </a:pPr>
            <a:r>
              <a:rPr lang="en-US" sz="2800" dirty="0"/>
              <a:t>P(H) = 0.51</a:t>
            </a:r>
          </a:p>
          <a:p>
            <a:pPr marL="342900" indent="-342900">
              <a:buFont typeface="Arial" panose="020B0604020202020204" pitchFamily="34" charset="0"/>
              <a:buChar char="•"/>
            </a:pPr>
            <a:r>
              <a:rPr lang="en-US" sz="2800" dirty="0"/>
              <a:t>P(T) = 0.49</a:t>
            </a:r>
          </a:p>
          <a:p>
            <a:endParaRPr lang="en-US" sz="2800" dirty="0"/>
          </a:p>
        </p:txBody>
      </p:sp>
    </p:spTree>
    <p:extLst>
      <p:ext uri="{BB962C8B-B14F-4D97-AF65-F5344CB8AC3E}">
        <p14:creationId xmlns:p14="http://schemas.microsoft.com/office/powerpoint/2010/main" val="1515507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Law of Large Numbers</a:t>
            </a:r>
          </a:p>
        </p:txBody>
      </p:sp>
      <p:pic>
        <p:nvPicPr>
          <p:cNvPr id="6" name="Picture 5" descr="A picture containing orange, telephone&#10;&#10;Description automatically generated">
            <a:extLst>
              <a:ext uri="{FF2B5EF4-FFF2-40B4-BE49-F238E27FC236}">
                <a16:creationId xmlns:a16="http://schemas.microsoft.com/office/drawing/2014/main" id="{10D7F892-B4B5-F244-B500-1B3889F35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779" y="1336946"/>
            <a:ext cx="4891859" cy="4891859"/>
          </a:xfrm>
          <a:prstGeom prst="rect">
            <a:avLst/>
          </a:prstGeom>
        </p:spPr>
      </p:pic>
      <p:sp>
        <p:nvSpPr>
          <p:cNvPr id="10" name="Content Placeholder 2">
            <a:extLst>
              <a:ext uri="{FF2B5EF4-FFF2-40B4-BE49-F238E27FC236}">
                <a16:creationId xmlns:a16="http://schemas.microsoft.com/office/drawing/2014/main" id="{3BF650F7-7F05-D941-86D9-7B57CDEB0898}"/>
              </a:ext>
            </a:extLst>
          </p:cNvPr>
          <p:cNvSpPr>
            <a:spLocks noGrp="1"/>
          </p:cNvSpPr>
          <p:nvPr>
            <p:ph idx="1"/>
          </p:nvPr>
        </p:nvSpPr>
        <p:spPr>
          <a:xfrm>
            <a:off x="5891349" y="2090057"/>
            <a:ext cx="5542753" cy="3967843"/>
          </a:xfrm>
        </p:spPr>
        <p:txBody>
          <a:bodyPr>
            <a:normAutofit/>
          </a:bodyPr>
          <a:lstStyle/>
          <a:p>
            <a:pPr marL="342900" indent="-342900">
              <a:buFont typeface="Arial" panose="020B0604020202020204" pitchFamily="34" charset="0"/>
              <a:buChar char="•"/>
            </a:pPr>
            <a:r>
              <a:rPr lang="en-US" sz="2800" dirty="0"/>
              <a:t>P(H) = 0.51</a:t>
            </a:r>
          </a:p>
          <a:p>
            <a:pPr marL="342900" indent="-342900">
              <a:buFont typeface="Arial" panose="020B0604020202020204" pitchFamily="34" charset="0"/>
              <a:buChar char="•"/>
            </a:pPr>
            <a:r>
              <a:rPr lang="en-US" sz="2800" dirty="0"/>
              <a:t>P(T) = 0.49</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P(H &gt; T after 1,000) ~ 75%</a:t>
            </a:r>
          </a:p>
          <a:p>
            <a:pPr marL="342900" indent="-342900">
              <a:buFont typeface="Arial" panose="020B0604020202020204" pitchFamily="34" charset="0"/>
              <a:buChar char="•"/>
            </a:pPr>
            <a:r>
              <a:rPr lang="en-US" sz="2800" dirty="0"/>
              <a:t>P(H &gt; T after 10,000) ~ 97%</a:t>
            </a:r>
          </a:p>
          <a:p>
            <a:pPr marL="342900" indent="-342900">
              <a:buFont typeface="Arial" panose="020B0604020202020204" pitchFamily="34" charset="0"/>
              <a:buChar char="•"/>
            </a:pPr>
            <a:r>
              <a:rPr lang="en-US" sz="2800" dirty="0"/>
              <a:t>P(H &gt; T after ∞) → 100%</a:t>
            </a:r>
          </a:p>
        </p:txBody>
      </p:sp>
    </p:spTree>
    <p:extLst>
      <p:ext uri="{BB962C8B-B14F-4D97-AF65-F5344CB8AC3E}">
        <p14:creationId xmlns:p14="http://schemas.microsoft.com/office/powerpoint/2010/main" val="371229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Law of Large Numbers</a:t>
            </a:r>
          </a:p>
        </p:txBody>
      </p:sp>
      <p:pic>
        <p:nvPicPr>
          <p:cNvPr id="4" name="Picture 3" descr="Chart, line chart&#10;&#10;Description automatically generated">
            <a:extLst>
              <a:ext uri="{FF2B5EF4-FFF2-40B4-BE49-F238E27FC236}">
                <a16:creationId xmlns:a16="http://schemas.microsoft.com/office/drawing/2014/main" id="{CEFD37AF-1443-3C41-BE22-B67C1492C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0" y="1098261"/>
            <a:ext cx="11865429" cy="5035193"/>
          </a:xfrm>
          <a:prstGeom prst="rect">
            <a:avLst/>
          </a:prstGeom>
        </p:spPr>
      </p:pic>
    </p:spTree>
    <p:extLst>
      <p:ext uri="{BB962C8B-B14F-4D97-AF65-F5344CB8AC3E}">
        <p14:creationId xmlns:p14="http://schemas.microsoft.com/office/powerpoint/2010/main" val="1199993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Law of Large Numbers</a:t>
            </a:r>
          </a:p>
        </p:txBody>
      </p:sp>
      <p:sp>
        <p:nvSpPr>
          <p:cNvPr id="10" name="Content Placeholder 2">
            <a:extLst>
              <a:ext uri="{FF2B5EF4-FFF2-40B4-BE49-F238E27FC236}">
                <a16:creationId xmlns:a16="http://schemas.microsoft.com/office/drawing/2014/main" id="{3BF650F7-7F05-D941-86D9-7B57CDEB0898}"/>
              </a:ext>
            </a:extLst>
          </p:cNvPr>
          <p:cNvSpPr>
            <a:spLocks noGrp="1"/>
          </p:cNvSpPr>
          <p:nvPr>
            <p:ph idx="1"/>
          </p:nvPr>
        </p:nvSpPr>
        <p:spPr>
          <a:xfrm>
            <a:off x="600891" y="2024743"/>
            <a:ext cx="10833211" cy="3291840"/>
          </a:xfrm>
        </p:spPr>
        <p:txBody>
          <a:bodyPr>
            <a:normAutofit/>
          </a:bodyPr>
          <a:lstStyle/>
          <a:p>
            <a:pPr marL="342900" indent="-342900">
              <a:buFont typeface="Arial" panose="020B0604020202020204" pitchFamily="34" charset="0"/>
              <a:buChar char="•"/>
            </a:pPr>
            <a:r>
              <a:rPr lang="en-US" sz="2800" dirty="0"/>
              <a:t>Ensemble classifier of 1000 weak predictors (accuracy of 0.51) can result in ~75% accuracy!</a:t>
            </a:r>
          </a:p>
          <a:p>
            <a:pPr marL="342900" indent="-342900">
              <a:buFont typeface="Arial" panose="020B0604020202020204" pitchFamily="34" charset="0"/>
              <a:buChar char="•"/>
            </a:pPr>
            <a:r>
              <a:rPr lang="en-US" sz="2800" dirty="0"/>
              <a:t>Only if</a:t>
            </a:r>
          </a:p>
          <a:p>
            <a:pPr marL="1028700" lvl="1" indent="-342900">
              <a:buFont typeface="Arial" panose="020B0604020202020204" pitchFamily="34" charset="0"/>
              <a:buChar char="•"/>
            </a:pPr>
            <a:r>
              <a:rPr lang="en-US" sz="2600" dirty="0"/>
              <a:t>All classifiers completely independent</a:t>
            </a:r>
          </a:p>
          <a:p>
            <a:pPr marL="1028700" lvl="1" indent="-342900">
              <a:buFont typeface="Arial" panose="020B0604020202020204" pitchFamily="34" charset="0"/>
              <a:buChar char="•"/>
            </a:pPr>
            <a:r>
              <a:rPr lang="en-US" sz="2600" dirty="0"/>
              <a:t>All errors made by each classifier completely uncorrelated</a:t>
            </a:r>
          </a:p>
          <a:p>
            <a:pPr marL="342900" indent="-342900">
              <a:buFont typeface="Arial" panose="020B0604020202020204" pitchFamily="34" charset="0"/>
              <a:buChar char="•"/>
            </a:pPr>
            <a:r>
              <a:rPr lang="en-US" sz="2800" dirty="0"/>
              <a:t>More of a “theoretical maximum”</a:t>
            </a:r>
          </a:p>
        </p:txBody>
      </p:sp>
    </p:spTree>
    <p:extLst>
      <p:ext uri="{BB962C8B-B14F-4D97-AF65-F5344CB8AC3E}">
        <p14:creationId xmlns:p14="http://schemas.microsoft.com/office/powerpoint/2010/main" val="3265936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6 Ways to Improve Accuracy</a:t>
            </a:r>
          </a:p>
        </p:txBody>
      </p:sp>
    </p:spTree>
    <p:extLst>
      <p:ext uri="{BB962C8B-B14F-4D97-AF65-F5344CB8AC3E}">
        <p14:creationId xmlns:p14="http://schemas.microsoft.com/office/powerpoint/2010/main" val="3224271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6 Ways to Improve Accuracy</a:t>
            </a:r>
          </a:p>
        </p:txBody>
      </p:sp>
      <p:sp>
        <p:nvSpPr>
          <p:cNvPr id="10" name="Content Placeholder 2">
            <a:extLst>
              <a:ext uri="{FF2B5EF4-FFF2-40B4-BE49-F238E27FC236}">
                <a16:creationId xmlns:a16="http://schemas.microsoft.com/office/drawing/2014/main" id="{3BF650F7-7F05-D941-86D9-7B57CDEB0898}"/>
              </a:ext>
            </a:extLst>
          </p:cNvPr>
          <p:cNvSpPr>
            <a:spLocks noGrp="1"/>
          </p:cNvSpPr>
          <p:nvPr>
            <p:ph idx="1"/>
          </p:nvPr>
        </p:nvSpPr>
        <p:spPr>
          <a:xfrm>
            <a:off x="600891" y="1567543"/>
            <a:ext cx="10833211" cy="3762103"/>
          </a:xfrm>
        </p:spPr>
        <p:txBody>
          <a:bodyPr>
            <a:normAutofit/>
          </a:bodyPr>
          <a:lstStyle/>
          <a:p>
            <a:pPr marL="342900" indent="-342900">
              <a:buFont typeface="Arial" panose="020B0604020202020204" pitchFamily="34" charset="0"/>
              <a:buChar char="•"/>
            </a:pPr>
            <a:r>
              <a:rPr lang="en-US" sz="2800" dirty="0"/>
              <a:t>Use varied algorithms</a:t>
            </a:r>
          </a:p>
        </p:txBody>
      </p:sp>
    </p:spTree>
    <p:extLst>
      <p:ext uri="{BB962C8B-B14F-4D97-AF65-F5344CB8AC3E}">
        <p14:creationId xmlns:p14="http://schemas.microsoft.com/office/powerpoint/2010/main" val="3561610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6 Ways to Improve Accuracy</a:t>
            </a:r>
          </a:p>
        </p:txBody>
      </p:sp>
      <p:sp>
        <p:nvSpPr>
          <p:cNvPr id="10" name="Content Placeholder 2">
            <a:extLst>
              <a:ext uri="{FF2B5EF4-FFF2-40B4-BE49-F238E27FC236}">
                <a16:creationId xmlns:a16="http://schemas.microsoft.com/office/drawing/2014/main" id="{3BF650F7-7F05-D941-86D9-7B57CDEB0898}"/>
              </a:ext>
            </a:extLst>
          </p:cNvPr>
          <p:cNvSpPr>
            <a:spLocks noGrp="1"/>
          </p:cNvSpPr>
          <p:nvPr>
            <p:ph idx="1"/>
          </p:nvPr>
        </p:nvSpPr>
        <p:spPr>
          <a:xfrm>
            <a:off x="600891" y="1567543"/>
            <a:ext cx="10833211" cy="3762103"/>
          </a:xfrm>
        </p:spPr>
        <p:txBody>
          <a:bodyPr>
            <a:normAutofit/>
          </a:bodyPr>
          <a:lstStyle/>
          <a:p>
            <a:pPr marL="342900" indent="-342900">
              <a:buFont typeface="Arial" panose="020B0604020202020204" pitchFamily="34" charset="0"/>
              <a:buChar char="•"/>
            </a:pPr>
            <a:r>
              <a:rPr lang="en-US" sz="2800" dirty="0">
                <a:solidFill>
                  <a:schemeClr val="tx2">
                    <a:lumMod val="50000"/>
                  </a:schemeClr>
                </a:solidFill>
              </a:rPr>
              <a:t>Use varied algorithms</a:t>
            </a:r>
          </a:p>
          <a:p>
            <a:pPr marL="342900" indent="-342900">
              <a:buFont typeface="Arial" panose="020B0604020202020204" pitchFamily="34" charset="0"/>
              <a:buChar char="•"/>
            </a:pPr>
            <a:r>
              <a:rPr lang="en-US" sz="2800" dirty="0"/>
              <a:t>Use better aggregation functions</a:t>
            </a:r>
          </a:p>
        </p:txBody>
      </p:sp>
    </p:spTree>
    <p:extLst>
      <p:ext uri="{BB962C8B-B14F-4D97-AF65-F5344CB8AC3E}">
        <p14:creationId xmlns:p14="http://schemas.microsoft.com/office/powerpoint/2010/main" val="2281323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6 Ways to Improve Accuracy</a:t>
            </a:r>
          </a:p>
        </p:txBody>
      </p:sp>
      <p:sp>
        <p:nvSpPr>
          <p:cNvPr id="10" name="Content Placeholder 2">
            <a:extLst>
              <a:ext uri="{FF2B5EF4-FFF2-40B4-BE49-F238E27FC236}">
                <a16:creationId xmlns:a16="http://schemas.microsoft.com/office/drawing/2014/main" id="{3BF650F7-7F05-D941-86D9-7B57CDEB0898}"/>
              </a:ext>
            </a:extLst>
          </p:cNvPr>
          <p:cNvSpPr>
            <a:spLocks noGrp="1"/>
          </p:cNvSpPr>
          <p:nvPr>
            <p:ph idx="1"/>
          </p:nvPr>
        </p:nvSpPr>
        <p:spPr>
          <a:xfrm>
            <a:off x="600891" y="1567543"/>
            <a:ext cx="10833211" cy="3762103"/>
          </a:xfrm>
        </p:spPr>
        <p:txBody>
          <a:bodyPr>
            <a:normAutofit/>
          </a:bodyPr>
          <a:lstStyle/>
          <a:p>
            <a:pPr marL="342900" indent="-342900">
              <a:buFont typeface="Arial" panose="020B0604020202020204" pitchFamily="34" charset="0"/>
              <a:buChar char="•"/>
            </a:pPr>
            <a:r>
              <a:rPr lang="en-US" sz="2800" dirty="0">
                <a:solidFill>
                  <a:schemeClr val="tx2">
                    <a:lumMod val="50000"/>
                  </a:schemeClr>
                </a:solidFill>
              </a:rPr>
              <a:t>Use varied algorithms</a:t>
            </a:r>
          </a:p>
          <a:p>
            <a:pPr marL="342900" indent="-342900">
              <a:buFont typeface="Arial" panose="020B0604020202020204" pitchFamily="34" charset="0"/>
              <a:buChar char="•"/>
            </a:pPr>
            <a:r>
              <a:rPr lang="en-US" sz="2800" dirty="0">
                <a:solidFill>
                  <a:schemeClr val="tx2">
                    <a:lumMod val="50000"/>
                  </a:schemeClr>
                </a:solidFill>
              </a:rPr>
              <a:t>Use better aggregation functions</a:t>
            </a:r>
          </a:p>
          <a:p>
            <a:pPr marL="342900" indent="-342900">
              <a:buFont typeface="Arial" panose="020B0604020202020204" pitchFamily="34" charset="0"/>
              <a:buChar char="•"/>
            </a:pPr>
            <a:r>
              <a:rPr lang="en-US" sz="2800" dirty="0"/>
              <a:t>Split training data across predictors</a:t>
            </a:r>
          </a:p>
        </p:txBody>
      </p:sp>
    </p:spTree>
    <p:extLst>
      <p:ext uri="{BB962C8B-B14F-4D97-AF65-F5344CB8AC3E}">
        <p14:creationId xmlns:p14="http://schemas.microsoft.com/office/powerpoint/2010/main" val="10560981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Bagging and Pasting</a:t>
            </a:r>
          </a:p>
        </p:txBody>
      </p:sp>
      <p:pic>
        <p:nvPicPr>
          <p:cNvPr id="6" name="Picture 5" descr="Diagram&#10;&#10;Description automatically generated">
            <a:extLst>
              <a:ext uri="{FF2B5EF4-FFF2-40B4-BE49-F238E27FC236}">
                <a16:creationId xmlns:a16="http://schemas.microsoft.com/office/drawing/2014/main" id="{0688454E-29D7-DA49-B787-877A1E6E9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950" y="834908"/>
            <a:ext cx="11494368" cy="6009840"/>
          </a:xfrm>
          <a:prstGeom prst="rect">
            <a:avLst/>
          </a:prstGeom>
        </p:spPr>
      </p:pic>
      <p:sp>
        <p:nvSpPr>
          <p:cNvPr id="8" name="TextBox 7">
            <a:extLst>
              <a:ext uri="{FF2B5EF4-FFF2-40B4-BE49-F238E27FC236}">
                <a16:creationId xmlns:a16="http://schemas.microsoft.com/office/drawing/2014/main" id="{DD707730-9E14-244B-9263-87B08C8AB37F}"/>
              </a:ext>
            </a:extLst>
          </p:cNvPr>
          <p:cNvSpPr txBox="1"/>
          <p:nvPr/>
        </p:nvSpPr>
        <p:spPr>
          <a:xfrm>
            <a:off x="6877850" y="4763832"/>
            <a:ext cx="4529749" cy="830997"/>
          </a:xfrm>
          <a:prstGeom prst="rect">
            <a:avLst/>
          </a:prstGeom>
          <a:solidFill>
            <a:srgbClr val="FFFFFF"/>
          </a:solidFill>
        </p:spPr>
        <p:txBody>
          <a:bodyPr wrap="square" rtlCol="0">
            <a:spAutoFit/>
          </a:bodyPr>
          <a:lstStyle/>
          <a:p>
            <a:pPr algn="ctr"/>
            <a:r>
              <a:rPr lang="en-US" sz="2400" dirty="0">
                <a:solidFill>
                  <a:schemeClr val="tx2">
                    <a:lumMod val="10000"/>
                  </a:schemeClr>
                </a:solidFill>
              </a:rPr>
              <a:t>(with replacement = bagging)</a:t>
            </a:r>
          </a:p>
          <a:p>
            <a:pPr algn="ctr"/>
            <a:r>
              <a:rPr lang="en-US" sz="2400" dirty="0">
                <a:solidFill>
                  <a:schemeClr val="tx2">
                    <a:lumMod val="10000"/>
                  </a:schemeClr>
                </a:solidFill>
              </a:rPr>
              <a:t>(without replacement = pasting)</a:t>
            </a:r>
          </a:p>
        </p:txBody>
      </p:sp>
      <p:pic>
        <p:nvPicPr>
          <p:cNvPr id="9" name="Picture 8" descr="Graphical user interface, text, application&#10;&#10;Description automatically generated">
            <a:extLst>
              <a:ext uri="{FF2B5EF4-FFF2-40B4-BE49-F238E27FC236}">
                <a16:creationId xmlns:a16="http://schemas.microsoft.com/office/drawing/2014/main" id="{98BAF3D1-0B04-3548-BB45-47A16EE2CF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3071" y="0"/>
            <a:ext cx="2058929" cy="1156447"/>
          </a:xfrm>
          <a:prstGeom prst="rect">
            <a:avLst/>
          </a:prstGeom>
        </p:spPr>
      </p:pic>
    </p:spTree>
    <p:extLst>
      <p:ext uri="{BB962C8B-B14F-4D97-AF65-F5344CB8AC3E}">
        <p14:creationId xmlns:p14="http://schemas.microsoft.com/office/powerpoint/2010/main" val="510037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Bagging and Pasting</a:t>
            </a:r>
          </a:p>
        </p:txBody>
      </p:sp>
      <p:sp>
        <p:nvSpPr>
          <p:cNvPr id="5" name="Content Placeholder 2">
            <a:extLst>
              <a:ext uri="{FF2B5EF4-FFF2-40B4-BE49-F238E27FC236}">
                <a16:creationId xmlns:a16="http://schemas.microsoft.com/office/drawing/2014/main" id="{4CA21580-B1A5-DC49-A5C3-EBED7FF49B1C}"/>
              </a:ext>
            </a:extLst>
          </p:cNvPr>
          <p:cNvSpPr>
            <a:spLocks noGrp="1"/>
          </p:cNvSpPr>
          <p:nvPr>
            <p:ph idx="1"/>
          </p:nvPr>
        </p:nvSpPr>
        <p:spPr>
          <a:xfrm>
            <a:off x="779779" y="1929704"/>
            <a:ext cx="10654323" cy="3876403"/>
          </a:xfrm>
        </p:spPr>
        <p:txBody>
          <a:bodyPr>
            <a:normAutofit/>
          </a:bodyPr>
          <a:lstStyle/>
          <a:p>
            <a:pPr marL="342900" indent="-342900">
              <a:buFont typeface="Arial" panose="020B0604020202020204" pitchFamily="34" charset="0"/>
              <a:buChar char="•"/>
            </a:pPr>
            <a:r>
              <a:rPr lang="en-US" sz="2800" dirty="0"/>
              <a:t>Bagging generally most powerful</a:t>
            </a:r>
          </a:p>
          <a:p>
            <a:pPr marL="1028700" lvl="1" indent="-342900">
              <a:buFont typeface="Arial" panose="020B0604020202020204" pitchFamily="34" charset="0"/>
              <a:buChar char="•"/>
            </a:pPr>
            <a:r>
              <a:rPr lang="en-US" sz="2600" dirty="0"/>
              <a:t>Good with small data</a:t>
            </a:r>
          </a:p>
          <a:p>
            <a:pPr marL="1028700" lvl="1" indent="-342900">
              <a:buFont typeface="Arial" panose="020B0604020202020204" pitchFamily="34" charset="0"/>
              <a:buChar char="•"/>
            </a:pPr>
            <a:r>
              <a:rPr lang="en-US" sz="2600" dirty="0"/>
              <a:t>Good cross-validation results</a:t>
            </a:r>
          </a:p>
          <a:p>
            <a:pPr marL="1028700" lvl="1" indent="-342900">
              <a:buFont typeface="Arial" panose="020B0604020202020204" pitchFamily="34" charset="0"/>
              <a:buChar char="•"/>
            </a:pPr>
            <a:r>
              <a:rPr lang="en-US" sz="2600" dirty="0"/>
              <a:t>“Out of bag” instances</a:t>
            </a:r>
          </a:p>
        </p:txBody>
      </p:sp>
      <p:pic>
        <p:nvPicPr>
          <p:cNvPr id="7" name="Picture 6" descr="Graphical user interface, text, application&#10;&#10;Description automatically generated">
            <a:extLst>
              <a:ext uri="{FF2B5EF4-FFF2-40B4-BE49-F238E27FC236}">
                <a16:creationId xmlns:a16="http://schemas.microsoft.com/office/drawing/2014/main" id="{63859AB7-3C32-F047-831C-D384D7B1B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1729" y="0"/>
            <a:ext cx="2090271" cy="1174051"/>
          </a:xfrm>
          <a:prstGeom prst="rect">
            <a:avLst/>
          </a:prstGeom>
        </p:spPr>
      </p:pic>
    </p:spTree>
    <p:extLst>
      <p:ext uri="{BB962C8B-B14F-4D97-AF65-F5344CB8AC3E}">
        <p14:creationId xmlns:p14="http://schemas.microsoft.com/office/powerpoint/2010/main" val="110810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pic>
        <p:nvPicPr>
          <p:cNvPr id="3" name="Picture 2" descr="A picture containing outdoor, building, clock, street&#10;&#10;Description automatically generated">
            <a:extLst>
              <a:ext uri="{FF2B5EF4-FFF2-40B4-BE49-F238E27FC236}">
                <a16:creationId xmlns:a16="http://schemas.microsoft.com/office/drawing/2014/main" id="{6E53351F-28B3-C64A-B807-BF32E1D4E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849" y="77050"/>
            <a:ext cx="8001000" cy="3594100"/>
          </a:xfrm>
          <a:prstGeom prst="rect">
            <a:avLst/>
          </a:prstGeom>
        </p:spPr>
      </p:pic>
      <p:pic>
        <p:nvPicPr>
          <p:cNvPr id="13" name="Picture 12" descr="Logo&#10;&#10;Description automatically generated">
            <a:extLst>
              <a:ext uri="{FF2B5EF4-FFF2-40B4-BE49-F238E27FC236}">
                <a16:creationId xmlns:a16="http://schemas.microsoft.com/office/drawing/2014/main" id="{BD7D5509-1850-6E40-9F79-D019C9BE69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364" y="3855300"/>
            <a:ext cx="2769427" cy="1199752"/>
          </a:xfrm>
          <a:prstGeom prst="rect">
            <a:avLst/>
          </a:prstGeom>
        </p:spPr>
      </p:pic>
      <p:pic>
        <p:nvPicPr>
          <p:cNvPr id="4" name="Picture 3" descr="A person standing in front of a building&#10;&#10;Description automatically generated">
            <a:extLst>
              <a:ext uri="{FF2B5EF4-FFF2-40B4-BE49-F238E27FC236}">
                <a16:creationId xmlns:a16="http://schemas.microsoft.com/office/drawing/2014/main" id="{DF461C6D-9D8E-6143-9A34-98390F37B6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3347" y="86989"/>
            <a:ext cx="3708653" cy="6015638"/>
          </a:xfrm>
          <a:prstGeom prst="rect">
            <a:avLst/>
          </a:prstGeom>
        </p:spPr>
      </p:pic>
    </p:spTree>
    <p:extLst>
      <p:ext uri="{BB962C8B-B14F-4D97-AF65-F5344CB8AC3E}">
        <p14:creationId xmlns:p14="http://schemas.microsoft.com/office/powerpoint/2010/main" val="3430386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Bagging and Pasting</a:t>
            </a:r>
          </a:p>
        </p:txBody>
      </p:sp>
      <p:sp>
        <p:nvSpPr>
          <p:cNvPr id="5" name="Content Placeholder 2">
            <a:extLst>
              <a:ext uri="{FF2B5EF4-FFF2-40B4-BE49-F238E27FC236}">
                <a16:creationId xmlns:a16="http://schemas.microsoft.com/office/drawing/2014/main" id="{4CA21580-B1A5-DC49-A5C3-EBED7FF49B1C}"/>
              </a:ext>
            </a:extLst>
          </p:cNvPr>
          <p:cNvSpPr>
            <a:spLocks noGrp="1"/>
          </p:cNvSpPr>
          <p:nvPr>
            <p:ph idx="1"/>
          </p:nvPr>
        </p:nvSpPr>
        <p:spPr>
          <a:xfrm>
            <a:off x="779779" y="1929704"/>
            <a:ext cx="10654323" cy="3876403"/>
          </a:xfrm>
        </p:spPr>
        <p:txBody>
          <a:bodyPr>
            <a:normAutofit/>
          </a:bodyPr>
          <a:lstStyle/>
          <a:p>
            <a:pPr marL="342900" indent="-342900">
              <a:buFont typeface="Arial" panose="020B0604020202020204" pitchFamily="34" charset="0"/>
              <a:buChar char="•"/>
            </a:pPr>
            <a:r>
              <a:rPr lang="en-US" sz="2800" dirty="0"/>
              <a:t>Bagging generally most powerful</a:t>
            </a:r>
          </a:p>
          <a:p>
            <a:pPr marL="1028700" lvl="1" indent="-342900">
              <a:buFont typeface="Arial" panose="020B0604020202020204" pitchFamily="34" charset="0"/>
              <a:buChar char="•"/>
            </a:pPr>
            <a:r>
              <a:rPr lang="en-US" sz="2600" dirty="0"/>
              <a:t>Good with small data</a:t>
            </a:r>
          </a:p>
          <a:p>
            <a:pPr marL="1028700" lvl="1" indent="-342900">
              <a:buFont typeface="Arial" panose="020B0604020202020204" pitchFamily="34" charset="0"/>
              <a:buChar char="•"/>
            </a:pPr>
            <a:r>
              <a:rPr lang="en-US" sz="2600" dirty="0"/>
              <a:t>Good cross-validation results</a:t>
            </a:r>
          </a:p>
          <a:p>
            <a:pPr marL="1028700" lvl="1" indent="-342900">
              <a:buFont typeface="Arial" panose="020B0604020202020204" pitchFamily="34" charset="0"/>
              <a:buChar char="•"/>
            </a:pPr>
            <a:r>
              <a:rPr lang="en-US" sz="2600" dirty="0"/>
              <a:t>“Out of bag” instances</a:t>
            </a:r>
          </a:p>
          <a:p>
            <a:pPr marL="342900" indent="-342900">
              <a:buFont typeface="Arial" panose="020B0604020202020204" pitchFamily="34" charset="0"/>
              <a:buChar char="•"/>
            </a:pPr>
            <a:r>
              <a:rPr lang="en-US" sz="2800" dirty="0"/>
              <a:t>Pasting less commonly used but</a:t>
            </a:r>
          </a:p>
          <a:p>
            <a:pPr marL="1028700" lvl="1" indent="-342900">
              <a:buFont typeface="Arial" panose="020B0604020202020204" pitchFamily="34" charset="0"/>
              <a:buChar char="•"/>
            </a:pPr>
            <a:r>
              <a:rPr lang="en-US" sz="2600" dirty="0"/>
              <a:t>Good when computing power limited</a:t>
            </a:r>
          </a:p>
          <a:p>
            <a:pPr marL="1028700" lvl="1" indent="-342900">
              <a:buFont typeface="Arial" panose="020B0604020202020204" pitchFamily="34" charset="0"/>
              <a:buChar char="•"/>
            </a:pPr>
            <a:r>
              <a:rPr lang="en-US" sz="2600" dirty="0"/>
              <a:t>Good when multiple samples of same instance is unphysical</a:t>
            </a:r>
          </a:p>
        </p:txBody>
      </p:sp>
      <p:pic>
        <p:nvPicPr>
          <p:cNvPr id="7" name="Picture 6" descr="Graphical user interface, text, application&#10;&#10;Description automatically generated">
            <a:extLst>
              <a:ext uri="{FF2B5EF4-FFF2-40B4-BE49-F238E27FC236}">
                <a16:creationId xmlns:a16="http://schemas.microsoft.com/office/drawing/2014/main" id="{63859AB7-3C32-F047-831C-D384D7B1B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1729" y="0"/>
            <a:ext cx="2090271" cy="1174051"/>
          </a:xfrm>
          <a:prstGeom prst="rect">
            <a:avLst/>
          </a:prstGeom>
        </p:spPr>
      </p:pic>
    </p:spTree>
    <p:extLst>
      <p:ext uri="{BB962C8B-B14F-4D97-AF65-F5344CB8AC3E}">
        <p14:creationId xmlns:p14="http://schemas.microsoft.com/office/powerpoint/2010/main" val="2610012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6 Ways to Improve Accuracy</a:t>
            </a:r>
          </a:p>
        </p:txBody>
      </p:sp>
      <p:sp>
        <p:nvSpPr>
          <p:cNvPr id="10" name="Content Placeholder 2">
            <a:extLst>
              <a:ext uri="{FF2B5EF4-FFF2-40B4-BE49-F238E27FC236}">
                <a16:creationId xmlns:a16="http://schemas.microsoft.com/office/drawing/2014/main" id="{3BF650F7-7F05-D941-86D9-7B57CDEB0898}"/>
              </a:ext>
            </a:extLst>
          </p:cNvPr>
          <p:cNvSpPr>
            <a:spLocks noGrp="1"/>
          </p:cNvSpPr>
          <p:nvPr>
            <p:ph idx="1"/>
          </p:nvPr>
        </p:nvSpPr>
        <p:spPr>
          <a:xfrm>
            <a:off x="600891" y="1567543"/>
            <a:ext cx="10833211" cy="3762103"/>
          </a:xfrm>
        </p:spPr>
        <p:txBody>
          <a:bodyPr>
            <a:normAutofit/>
          </a:bodyPr>
          <a:lstStyle/>
          <a:p>
            <a:pPr marL="342900" indent="-342900">
              <a:buFont typeface="Arial" panose="020B0604020202020204" pitchFamily="34" charset="0"/>
              <a:buChar char="•"/>
            </a:pPr>
            <a:r>
              <a:rPr lang="en-US" sz="2800" dirty="0">
                <a:solidFill>
                  <a:schemeClr val="tx2">
                    <a:lumMod val="50000"/>
                  </a:schemeClr>
                </a:solidFill>
              </a:rPr>
              <a:t>Use varied algorithms</a:t>
            </a:r>
          </a:p>
          <a:p>
            <a:pPr marL="342900" indent="-342900">
              <a:buFont typeface="Arial" panose="020B0604020202020204" pitchFamily="34" charset="0"/>
              <a:buChar char="•"/>
            </a:pPr>
            <a:r>
              <a:rPr lang="en-US" sz="2800" dirty="0">
                <a:solidFill>
                  <a:schemeClr val="tx2">
                    <a:lumMod val="50000"/>
                  </a:schemeClr>
                </a:solidFill>
              </a:rPr>
              <a:t>Use better aggregation functions</a:t>
            </a:r>
          </a:p>
          <a:p>
            <a:pPr marL="342900" indent="-342900">
              <a:buFont typeface="Arial" panose="020B0604020202020204" pitchFamily="34" charset="0"/>
              <a:buChar char="•"/>
            </a:pPr>
            <a:r>
              <a:rPr lang="en-US" sz="2800" dirty="0">
                <a:solidFill>
                  <a:schemeClr val="tx2">
                    <a:lumMod val="50000"/>
                  </a:schemeClr>
                </a:solidFill>
              </a:rPr>
              <a:t>Split training data across predictors</a:t>
            </a:r>
          </a:p>
          <a:p>
            <a:pPr marL="342900" indent="-342900">
              <a:buFont typeface="Arial" panose="020B0604020202020204" pitchFamily="34" charset="0"/>
              <a:buChar char="•"/>
            </a:pPr>
            <a:r>
              <a:rPr lang="en-US" sz="2800" dirty="0"/>
              <a:t>Split features across predictors</a:t>
            </a:r>
          </a:p>
        </p:txBody>
      </p:sp>
    </p:spTree>
    <p:extLst>
      <p:ext uri="{BB962C8B-B14F-4D97-AF65-F5344CB8AC3E}">
        <p14:creationId xmlns:p14="http://schemas.microsoft.com/office/powerpoint/2010/main" val="3130342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6 Ways to Improve Accuracy</a:t>
            </a:r>
          </a:p>
        </p:txBody>
      </p:sp>
      <p:sp>
        <p:nvSpPr>
          <p:cNvPr id="10" name="Content Placeholder 2">
            <a:extLst>
              <a:ext uri="{FF2B5EF4-FFF2-40B4-BE49-F238E27FC236}">
                <a16:creationId xmlns:a16="http://schemas.microsoft.com/office/drawing/2014/main" id="{3BF650F7-7F05-D941-86D9-7B57CDEB0898}"/>
              </a:ext>
            </a:extLst>
          </p:cNvPr>
          <p:cNvSpPr>
            <a:spLocks noGrp="1"/>
          </p:cNvSpPr>
          <p:nvPr>
            <p:ph idx="1"/>
          </p:nvPr>
        </p:nvSpPr>
        <p:spPr>
          <a:xfrm>
            <a:off x="600891" y="1567543"/>
            <a:ext cx="10833211" cy="3762103"/>
          </a:xfrm>
        </p:spPr>
        <p:txBody>
          <a:bodyPr>
            <a:normAutofit/>
          </a:bodyPr>
          <a:lstStyle/>
          <a:p>
            <a:pPr marL="342900" indent="-342900">
              <a:buFont typeface="Arial" panose="020B0604020202020204" pitchFamily="34" charset="0"/>
              <a:buChar char="•"/>
            </a:pPr>
            <a:r>
              <a:rPr lang="en-US" sz="2800" dirty="0">
                <a:solidFill>
                  <a:schemeClr val="tx2">
                    <a:lumMod val="50000"/>
                  </a:schemeClr>
                </a:solidFill>
              </a:rPr>
              <a:t>Use varied algorithms</a:t>
            </a:r>
          </a:p>
          <a:p>
            <a:pPr marL="342900" indent="-342900">
              <a:buFont typeface="Arial" panose="020B0604020202020204" pitchFamily="34" charset="0"/>
              <a:buChar char="•"/>
            </a:pPr>
            <a:r>
              <a:rPr lang="en-US" sz="2800" dirty="0">
                <a:solidFill>
                  <a:schemeClr val="tx2">
                    <a:lumMod val="50000"/>
                  </a:schemeClr>
                </a:solidFill>
              </a:rPr>
              <a:t>Use better aggregation functions</a:t>
            </a:r>
          </a:p>
          <a:p>
            <a:pPr marL="342900" indent="-342900">
              <a:buFont typeface="Arial" panose="020B0604020202020204" pitchFamily="34" charset="0"/>
              <a:buChar char="•"/>
            </a:pPr>
            <a:r>
              <a:rPr lang="en-US" sz="2800" dirty="0">
                <a:solidFill>
                  <a:schemeClr val="tx2">
                    <a:lumMod val="50000"/>
                  </a:schemeClr>
                </a:solidFill>
              </a:rPr>
              <a:t>Split training data across predictors</a:t>
            </a:r>
          </a:p>
          <a:p>
            <a:pPr marL="342900" indent="-342900">
              <a:buFont typeface="Arial" panose="020B0604020202020204" pitchFamily="34" charset="0"/>
              <a:buChar char="•"/>
            </a:pPr>
            <a:r>
              <a:rPr lang="en-US" sz="2800" dirty="0">
                <a:solidFill>
                  <a:schemeClr val="tx2">
                    <a:lumMod val="50000"/>
                  </a:schemeClr>
                </a:solidFill>
              </a:rPr>
              <a:t>Split features across predictors</a:t>
            </a:r>
          </a:p>
          <a:p>
            <a:pPr marL="342900" indent="-342900">
              <a:buFont typeface="Arial" panose="020B0604020202020204" pitchFamily="34" charset="0"/>
              <a:buChar char="•"/>
            </a:pPr>
            <a:r>
              <a:rPr lang="en-US" sz="2800" dirty="0"/>
              <a:t>Sequentially train predictors</a:t>
            </a:r>
          </a:p>
        </p:txBody>
      </p:sp>
    </p:spTree>
    <p:extLst>
      <p:ext uri="{BB962C8B-B14F-4D97-AF65-F5344CB8AC3E}">
        <p14:creationId xmlns:p14="http://schemas.microsoft.com/office/powerpoint/2010/main" val="159210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3EF6CD-63AF-154E-B8DF-16D0CB735C5D}"/>
              </a:ext>
            </a:extLst>
          </p:cNvPr>
          <p:cNvSpPr/>
          <p:nvPr/>
        </p:nvSpPr>
        <p:spPr>
          <a:xfrm>
            <a:off x="331304" y="6109252"/>
            <a:ext cx="11688418" cy="6957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Boosting</a:t>
            </a:r>
          </a:p>
        </p:txBody>
      </p:sp>
      <p:pic>
        <p:nvPicPr>
          <p:cNvPr id="4" name="Picture 3" descr="A picture containing hanging, different, many, several&#10;&#10;Description automatically generated">
            <a:extLst>
              <a:ext uri="{FF2B5EF4-FFF2-40B4-BE49-F238E27FC236}">
                <a16:creationId xmlns:a16="http://schemas.microsoft.com/office/drawing/2014/main" id="{A2C7B992-78ED-784D-8B1F-BCCE1C396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737" y="906130"/>
            <a:ext cx="9733654" cy="5898861"/>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5E5B82B4-5520-454E-90D5-A97150B3E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5635" y="0"/>
            <a:ext cx="2066365" cy="1162900"/>
          </a:xfrm>
          <a:prstGeom prst="rect">
            <a:avLst/>
          </a:prstGeom>
        </p:spPr>
      </p:pic>
    </p:spTree>
    <p:extLst>
      <p:ext uri="{BB962C8B-B14F-4D97-AF65-F5344CB8AC3E}">
        <p14:creationId xmlns:p14="http://schemas.microsoft.com/office/powerpoint/2010/main" val="808029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 application&#10;&#10;Description automatically generated">
            <a:extLst>
              <a:ext uri="{FF2B5EF4-FFF2-40B4-BE49-F238E27FC236}">
                <a16:creationId xmlns:a16="http://schemas.microsoft.com/office/drawing/2014/main" id="{1E701095-17EF-7A44-BD4C-FCB939874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5635" y="0"/>
            <a:ext cx="2066365" cy="1162900"/>
          </a:xfrm>
          <a:prstGeom prst="rect">
            <a:avLst/>
          </a:prstGeom>
        </p:spPr>
      </p:pic>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Boosting – AdaBoost Process</a:t>
            </a:r>
          </a:p>
        </p:txBody>
      </p:sp>
      <p:sp>
        <p:nvSpPr>
          <p:cNvPr id="9" name="Rectangle 8">
            <a:extLst>
              <a:ext uri="{FF2B5EF4-FFF2-40B4-BE49-F238E27FC236}">
                <a16:creationId xmlns:a16="http://schemas.microsoft.com/office/drawing/2014/main" id="{B6815715-B36F-6547-942C-AE4C5E747F4E}"/>
              </a:ext>
            </a:extLst>
          </p:cNvPr>
          <p:cNvSpPr/>
          <p:nvPr/>
        </p:nvSpPr>
        <p:spPr>
          <a:xfrm>
            <a:off x="331304" y="6109252"/>
            <a:ext cx="11688418" cy="6957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5961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 application&#10;&#10;Description automatically generated">
            <a:extLst>
              <a:ext uri="{FF2B5EF4-FFF2-40B4-BE49-F238E27FC236}">
                <a16:creationId xmlns:a16="http://schemas.microsoft.com/office/drawing/2014/main" id="{1E701095-17EF-7A44-BD4C-FCB939874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5635" y="0"/>
            <a:ext cx="2066365" cy="1162900"/>
          </a:xfrm>
          <a:prstGeom prst="rect">
            <a:avLst/>
          </a:prstGeom>
        </p:spPr>
      </p:pic>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Boosting – AdaBoost Process</a:t>
            </a: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0F474375-BEBE-DC4D-8291-668EF37A8410}"/>
                  </a:ext>
                </a:extLst>
              </p:cNvPr>
              <p:cNvSpPr>
                <a:spLocks noGrp="1"/>
              </p:cNvSpPr>
              <p:nvPr>
                <p:ph idx="1"/>
              </p:nvPr>
            </p:nvSpPr>
            <p:spPr>
              <a:xfrm>
                <a:off x="600891" y="1060174"/>
                <a:ext cx="10833211" cy="5345357"/>
              </a:xfrm>
            </p:spPr>
            <p:txBody>
              <a:bodyPr>
                <a:normAutofit/>
              </a:bodyPr>
              <a:lstStyle/>
              <a:p>
                <a:pPr marL="514350" indent="-514350">
                  <a:buFont typeface="+mj-lt"/>
                  <a:buAutoNum type="arabicPeriod"/>
                </a:pPr>
                <a:r>
                  <a:rPr lang="en-US" sz="2800" dirty="0"/>
                  <a:t>For each predictor </a:t>
                </a:r>
                <a14:m>
                  <m:oMath xmlns:m="http://schemas.openxmlformats.org/officeDocument/2006/math">
                    <m:r>
                      <a:rPr lang="en-US" sz="2800" b="0" i="1" smtClean="0">
                        <a:latin typeface="Cambria Math" panose="02040503050406030204" pitchFamily="18" charset="0"/>
                      </a:rPr>
                      <m:t>𝑗</m:t>
                    </m:r>
                  </m:oMath>
                </a14:m>
                <a:r>
                  <a:rPr lang="en-US" sz="2800" dirty="0"/>
                  <a:t>, the instance weight </a:t>
                </a:r>
                <a14:m>
                  <m:oMath xmlns:m="http://schemas.openxmlformats.org/officeDocument/2006/math">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𝑤</m:t>
                        </m:r>
                      </m:e>
                      <m:sup>
                        <m:r>
                          <a:rPr lang="en-US" sz="2800" b="0" i="1" smtClean="0">
                            <a:latin typeface="Cambria Math" panose="02040503050406030204" pitchFamily="18" charset="0"/>
                          </a:rPr>
                          <m:t>(</m:t>
                        </m:r>
                        <m:r>
                          <a:rPr lang="en-US" sz="2800" b="0" i="1" smtClean="0">
                            <a:latin typeface="Cambria Math" panose="02040503050406030204" pitchFamily="18" charset="0"/>
                          </a:rPr>
                          <m:t>𝑖</m:t>
                        </m:r>
                        <m:r>
                          <a:rPr lang="en-US" sz="2800" b="0" i="1" smtClean="0">
                            <a:latin typeface="Cambria Math" panose="02040503050406030204" pitchFamily="18" charset="0"/>
                          </a:rPr>
                          <m:t>)</m:t>
                        </m:r>
                      </m:sup>
                    </m:sSup>
                  </m:oMath>
                </a14:m>
                <a:r>
                  <a:rPr lang="en-US" sz="2800" dirty="0"/>
                  <a:t> is initially set to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𝑚</m:t>
                        </m:r>
                      </m:den>
                    </m:f>
                  </m:oMath>
                </a14:m>
                <a:r>
                  <a:rPr lang="en-US" sz="2800" dirty="0"/>
                  <a:t>.</a:t>
                </a:r>
              </a:p>
              <a:p>
                <a:endParaRPr lang="en-US" sz="2800" dirty="0"/>
              </a:p>
              <a:p>
                <a:pPr marL="514350" indent="-514350">
                  <a:buFont typeface="+mj-lt"/>
                  <a:buAutoNum type="arabicPeriod"/>
                </a:pPr>
                <a:endParaRPr lang="en-US" sz="2800" dirty="0"/>
              </a:p>
            </p:txBody>
          </p:sp>
        </mc:Choice>
        <mc:Fallback xmlns="">
          <p:sp>
            <p:nvSpPr>
              <p:cNvPr id="6" name="Content Placeholder 2">
                <a:extLst>
                  <a:ext uri="{FF2B5EF4-FFF2-40B4-BE49-F238E27FC236}">
                    <a16:creationId xmlns:a16="http://schemas.microsoft.com/office/drawing/2014/main" id="{0F474375-BEBE-DC4D-8291-668EF37A8410}"/>
                  </a:ext>
                </a:extLst>
              </p:cNvPr>
              <p:cNvSpPr>
                <a:spLocks noGrp="1" noRot="1" noChangeAspect="1" noMove="1" noResize="1" noEditPoints="1" noAdjustHandles="1" noChangeArrowheads="1" noChangeShapeType="1" noTextEdit="1"/>
              </p:cNvSpPr>
              <p:nvPr>
                <p:ph idx="1"/>
              </p:nvPr>
            </p:nvSpPr>
            <p:spPr>
              <a:xfrm>
                <a:off x="600891" y="1060174"/>
                <a:ext cx="10833211" cy="5345357"/>
              </a:xfrm>
              <a:blipFill>
                <a:blip r:embed="rId4"/>
                <a:stretch>
                  <a:fillRect l="-820" t="-237"/>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B6815715-B36F-6547-942C-AE4C5E747F4E}"/>
              </a:ext>
            </a:extLst>
          </p:cNvPr>
          <p:cNvSpPr/>
          <p:nvPr/>
        </p:nvSpPr>
        <p:spPr>
          <a:xfrm>
            <a:off x="331304" y="6109252"/>
            <a:ext cx="11688418" cy="6957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835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 application&#10;&#10;Description automatically generated">
            <a:extLst>
              <a:ext uri="{FF2B5EF4-FFF2-40B4-BE49-F238E27FC236}">
                <a16:creationId xmlns:a16="http://schemas.microsoft.com/office/drawing/2014/main" id="{68B280DC-894E-F74D-B692-77CC6078D0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5635" y="0"/>
            <a:ext cx="2066365" cy="1162900"/>
          </a:xfrm>
          <a:prstGeom prst="rect">
            <a:avLst/>
          </a:prstGeom>
        </p:spPr>
      </p:pic>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Boosting – AdaBoost Process</a:t>
            </a: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0F474375-BEBE-DC4D-8291-668EF37A8410}"/>
                  </a:ext>
                </a:extLst>
              </p:cNvPr>
              <p:cNvSpPr>
                <a:spLocks noGrp="1"/>
              </p:cNvSpPr>
              <p:nvPr>
                <p:ph idx="1"/>
              </p:nvPr>
            </p:nvSpPr>
            <p:spPr>
              <a:xfrm>
                <a:off x="600891" y="1060174"/>
                <a:ext cx="10833211" cy="1298713"/>
              </a:xfrm>
            </p:spPr>
            <p:txBody>
              <a:bodyPr>
                <a:normAutofit/>
              </a:bodyPr>
              <a:lstStyle/>
              <a:p>
                <a:pPr marL="514350" indent="-514350">
                  <a:buFont typeface="+mj-lt"/>
                  <a:buAutoNum type="arabicPeriod"/>
                </a:pPr>
                <a:r>
                  <a:rPr lang="en-US" sz="2800" dirty="0">
                    <a:solidFill>
                      <a:schemeClr val="tx2">
                        <a:lumMod val="50000"/>
                      </a:schemeClr>
                    </a:solidFill>
                  </a:rPr>
                  <a:t>For each predictor </a:t>
                </a:r>
                <a14:m>
                  <m:oMath xmlns:m="http://schemas.openxmlformats.org/officeDocument/2006/math">
                    <m:r>
                      <a:rPr lang="en-US" sz="2800" b="0" i="1" smtClean="0">
                        <a:solidFill>
                          <a:schemeClr val="tx2">
                            <a:lumMod val="50000"/>
                          </a:schemeClr>
                        </a:solidFill>
                        <a:latin typeface="Cambria Math" panose="02040503050406030204" pitchFamily="18" charset="0"/>
                      </a:rPr>
                      <m:t>𝑗</m:t>
                    </m:r>
                  </m:oMath>
                </a14:m>
                <a:r>
                  <a:rPr lang="en-US" sz="2800" dirty="0">
                    <a:solidFill>
                      <a:schemeClr val="tx2">
                        <a:lumMod val="50000"/>
                      </a:schemeClr>
                    </a:solidFill>
                  </a:rPr>
                  <a:t>, the instance weight </a:t>
                </a:r>
                <a14:m>
                  <m:oMath xmlns:m="http://schemas.openxmlformats.org/officeDocument/2006/math">
                    <m:sSup>
                      <m:sSupPr>
                        <m:ctrlPr>
                          <a:rPr lang="en-US" sz="2800" i="1" smtClean="0">
                            <a:solidFill>
                              <a:schemeClr val="tx2">
                                <a:lumMod val="50000"/>
                              </a:schemeClr>
                            </a:solidFill>
                            <a:latin typeface="Cambria Math" panose="02040503050406030204" pitchFamily="18" charset="0"/>
                          </a:rPr>
                        </m:ctrlPr>
                      </m:sSupPr>
                      <m:e>
                        <m:r>
                          <a:rPr lang="en-US" sz="2800" b="0" i="1" smtClean="0">
                            <a:solidFill>
                              <a:schemeClr val="tx2">
                                <a:lumMod val="50000"/>
                              </a:schemeClr>
                            </a:solidFill>
                            <a:latin typeface="Cambria Math" panose="02040503050406030204" pitchFamily="18" charset="0"/>
                          </a:rPr>
                          <m:t>𝑤</m:t>
                        </m:r>
                      </m:e>
                      <m:sup>
                        <m:r>
                          <a:rPr lang="en-US" sz="2800" b="0" i="1" smtClean="0">
                            <a:solidFill>
                              <a:schemeClr val="tx2">
                                <a:lumMod val="50000"/>
                              </a:schemeClr>
                            </a:solidFill>
                            <a:latin typeface="Cambria Math" panose="02040503050406030204" pitchFamily="18" charset="0"/>
                          </a:rPr>
                          <m:t>(</m:t>
                        </m:r>
                        <m:r>
                          <a:rPr lang="en-US" sz="2800" b="0" i="1" smtClean="0">
                            <a:solidFill>
                              <a:schemeClr val="tx2">
                                <a:lumMod val="50000"/>
                              </a:schemeClr>
                            </a:solidFill>
                            <a:latin typeface="Cambria Math" panose="02040503050406030204" pitchFamily="18" charset="0"/>
                          </a:rPr>
                          <m:t>𝑖</m:t>
                        </m:r>
                        <m:r>
                          <a:rPr lang="en-US" sz="2800" b="0" i="1" smtClean="0">
                            <a:solidFill>
                              <a:schemeClr val="tx2">
                                <a:lumMod val="50000"/>
                              </a:schemeClr>
                            </a:solidFill>
                            <a:latin typeface="Cambria Math" panose="02040503050406030204" pitchFamily="18" charset="0"/>
                          </a:rPr>
                          <m:t>)</m:t>
                        </m:r>
                      </m:sup>
                    </m:sSup>
                  </m:oMath>
                </a14:m>
                <a:r>
                  <a:rPr lang="en-US" sz="2800" dirty="0">
                    <a:solidFill>
                      <a:schemeClr val="tx2">
                        <a:lumMod val="50000"/>
                      </a:schemeClr>
                    </a:solidFill>
                  </a:rPr>
                  <a:t> is initially set to </a:t>
                </a:r>
                <a14:m>
                  <m:oMath xmlns:m="http://schemas.openxmlformats.org/officeDocument/2006/math">
                    <m:f>
                      <m:fPr>
                        <m:ctrlPr>
                          <a:rPr lang="en-US" sz="2800" i="1" smtClean="0">
                            <a:solidFill>
                              <a:schemeClr val="tx2">
                                <a:lumMod val="50000"/>
                              </a:schemeClr>
                            </a:solidFill>
                            <a:latin typeface="Cambria Math" panose="02040503050406030204" pitchFamily="18" charset="0"/>
                          </a:rPr>
                        </m:ctrlPr>
                      </m:fPr>
                      <m:num>
                        <m:r>
                          <a:rPr lang="en-US" sz="2800" b="0" i="1" smtClean="0">
                            <a:solidFill>
                              <a:schemeClr val="tx2">
                                <a:lumMod val="50000"/>
                              </a:schemeClr>
                            </a:solidFill>
                            <a:latin typeface="Cambria Math" panose="02040503050406030204" pitchFamily="18" charset="0"/>
                          </a:rPr>
                          <m:t>1</m:t>
                        </m:r>
                      </m:num>
                      <m:den>
                        <m:r>
                          <a:rPr lang="en-US" sz="2800" b="0" i="1" smtClean="0">
                            <a:solidFill>
                              <a:schemeClr val="tx2">
                                <a:lumMod val="50000"/>
                              </a:schemeClr>
                            </a:solidFill>
                            <a:latin typeface="Cambria Math" panose="02040503050406030204" pitchFamily="18" charset="0"/>
                          </a:rPr>
                          <m:t>𝑚</m:t>
                        </m:r>
                      </m:den>
                    </m:f>
                  </m:oMath>
                </a14:m>
                <a:r>
                  <a:rPr lang="en-US" sz="2800" dirty="0">
                    <a:solidFill>
                      <a:schemeClr val="tx2">
                        <a:lumMod val="50000"/>
                      </a:schemeClr>
                    </a:solidFill>
                  </a:rPr>
                  <a:t>.</a:t>
                </a:r>
              </a:p>
              <a:p>
                <a:pPr marL="514350" indent="-514350">
                  <a:buFont typeface="+mj-lt"/>
                  <a:buAutoNum type="arabicPeriod"/>
                </a:pPr>
                <a:r>
                  <a:rPr lang="en-US" sz="2800" dirty="0"/>
                  <a:t>The first predictor is trained and the error rate </a:t>
                </a: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𝑟</m:t>
                        </m:r>
                      </m:e>
                      <m:sub>
                        <m:r>
                          <a:rPr lang="en-US" sz="2800" b="0" i="1" smtClean="0">
                            <a:latin typeface="Cambria Math" panose="02040503050406030204" pitchFamily="18" charset="0"/>
                          </a:rPr>
                          <m:t>1</m:t>
                        </m:r>
                      </m:sub>
                    </m:sSub>
                  </m:oMath>
                </a14:m>
                <a:r>
                  <a:rPr lang="en-US" sz="2800" dirty="0"/>
                  <a:t> calculated.</a:t>
                </a:r>
              </a:p>
            </p:txBody>
          </p:sp>
        </mc:Choice>
        <mc:Fallback xmlns="">
          <p:sp>
            <p:nvSpPr>
              <p:cNvPr id="6" name="Content Placeholder 2">
                <a:extLst>
                  <a:ext uri="{FF2B5EF4-FFF2-40B4-BE49-F238E27FC236}">
                    <a16:creationId xmlns:a16="http://schemas.microsoft.com/office/drawing/2014/main" id="{0F474375-BEBE-DC4D-8291-668EF37A8410}"/>
                  </a:ext>
                </a:extLst>
              </p:cNvPr>
              <p:cNvSpPr>
                <a:spLocks noGrp="1" noRot="1" noChangeAspect="1" noMove="1" noResize="1" noEditPoints="1" noAdjustHandles="1" noChangeArrowheads="1" noChangeShapeType="1" noTextEdit="1"/>
              </p:cNvSpPr>
              <p:nvPr>
                <p:ph idx="1"/>
              </p:nvPr>
            </p:nvSpPr>
            <p:spPr>
              <a:xfrm>
                <a:off x="600891" y="1060174"/>
                <a:ext cx="10833211" cy="1298713"/>
              </a:xfrm>
              <a:blipFill>
                <a:blip r:embed="rId4"/>
                <a:stretch>
                  <a:fillRect l="-820" t="-971" b="-2913"/>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B6815715-B36F-6547-942C-AE4C5E747F4E}"/>
              </a:ext>
            </a:extLst>
          </p:cNvPr>
          <p:cNvSpPr/>
          <p:nvPr/>
        </p:nvSpPr>
        <p:spPr>
          <a:xfrm>
            <a:off x="331304" y="6109252"/>
            <a:ext cx="11688418" cy="6957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 whiteboard&#10;&#10;Description automatically generated">
            <a:extLst>
              <a:ext uri="{FF2B5EF4-FFF2-40B4-BE49-F238E27FC236}">
                <a16:creationId xmlns:a16="http://schemas.microsoft.com/office/drawing/2014/main" id="{AD61616A-BD3F-C442-B77F-EA2949EB2D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847" y="2226365"/>
            <a:ext cx="4060122" cy="4631635"/>
          </a:xfrm>
          <a:prstGeom prst="rect">
            <a:avLst/>
          </a:prstGeom>
        </p:spPr>
      </p:pic>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77AE8428-7AE7-F64E-8061-1C4073B6FBD2}"/>
                  </a:ext>
                </a:extLst>
              </p:cNvPr>
              <p:cNvSpPr txBox="1">
                <a:spLocks/>
              </p:cNvSpPr>
              <p:nvPr/>
            </p:nvSpPr>
            <p:spPr>
              <a:xfrm>
                <a:off x="5274365" y="2875722"/>
                <a:ext cx="6745357" cy="34058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kern="1200" spc="-50" baseline="0">
                    <a:solidFill>
                      <a:schemeClr val="tx2">
                        <a:lumMod val="2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Tx/>
                  <a:buBlip>
                    <a:blip r:embed="rId6"/>
                  </a:buBlip>
                  <a:defRPr sz="2200" kern="1200" spc="-50" baseline="0">
                    <a:solidFill>
                      <a:schemeClr val="tx2">
                        <a:lumMod val="2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50" baseline="0">
                    <a:solidFill>
                      <a:schemeClr val="tx2">
                        <a:lumMod val="2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50" baseline="0">
                    <a:solidFill>
                      <a:schemeClr val="tx2">
                        <a:lumMod val="2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50" baseline="0">
                    <a:solidFill>
                      <a:schemeClr val="tx2">
                        <a:lumMod val="2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𝑟</m:t>
                        </m:r>
                      </m:e>
                      <m:sub>
                        <m:r>
                          <a:rPr lang="en-US" sz="2800" b="0" i="1" smtClean="0">
                            <a:latin typeface="Cambria Math" panose="02040503050406030204" pitchFamily="18" charset="0"/>
                          </a:rPr>
                          <m:t>𝑗</m:t>
                        </m:r>
                      </m:sub>
                    </m:sSub>
                  </m:oMath>
                </a14:m>
                <a:r>
                  <a:rPr lang="en-US" sz="2800" i="1" dirty="0">
                    <a:latin typeface="Cambria Math" panose="02040503050406030204" pitchFamily="18" charset="0"/>
                  </a:rPr>
                  <a:t> </a:t>
                </a:r>
                <a:r>
                  <a:rPr lang="en-US" sz="2800" dirty="0"/>
                  <a:t>-- Weighted error rate of predictor </a:t>
                </a:r>
                <a14:m>
                  <m:oMath xmlns:m="http://schemas.openxmlformats.org/officeDocument/2006/math">
                    <m:r>
                      <a:rPr lang="en-US" sz="2800" b="0" i="1" smtClean="0">
                        <a:latin typeface="Cambria Math" panose="02040503050406030204" pitchFamily="18" charset="0"/>
                      </a:rPr>
                      <m:t>𝑗</m:t>
                    </m:r>
                  </m:oMath>
                </a14:m>
                <a:endParaRPr lang="en-US" sz="2800" dirty="0"/>
              </a:p>
              <a:p>
                <a:pPr marL="342900" indent="-342900">
                  <a:buFont typeface="Arial" panose="020B0604020202020204" pitchFamily="34" charset="0"/>
                  <a:buChar char="•"/>
                </a:pPr>
                <a14:m>
                  <m:oMath xmlns:m="http://schemas.openxmlformats.org/officeDocument/2006/math">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𝑤</m:t>
                        </m:r>
                      </m:e>
                      <m:sup>
                        <m:r>
                          <a:rPr lang="en-US" sz="2800" b="0" i="1" smtClean="0">
                            <a:latin typeface="Cambria Math" panose="02040503050406030204" pitchFamily="18" charset="0"/>
                          </a:rPr>
                          <m:t>(</m:t>
                        </m:r>
                        <m:r>
                          <a:rPr lang="en-US" sz="2800" b="0" i="1" smtClean="0">
                            <a:latin typeface="Cambria Math" panose="02040503050406030204" pitchFamily="18" charset="0"/>
                          </a:rPr>
                          <m:t>𝑖</m:t>
                        </m:r>
                        <m:r>
                          <a:rPr lang="en-US" sz="2800" b="0" i="1" smtClean="0">
                            <a:latin typeface="Cambria Math" panose="02040503050406030204" pitchFamily="18" charset="0"/>
                          </a:rPr>
                          <m:t>)</m:t>
                        </m:r>
                      </m:sup>
                    </m:sSup>
                  </m:oMath>
                </a14:m>
                <a:r>
                  <a:rPr lang="en-US" sz="2800" dirty="0"/>
                  <a:t> -- Weight of instance </a:t>
                </a:r>
                <a14:m>
                  <m:oMath xmlns:m="http://schemas.openxmlformats.org/officeDocument/2006/math">
                    <m:r>
                      <a:rPr lang="en-US" sz="2800" b="0" i="1" smtClean="0">
                        <a:latin typeface="Cambria Math" panose="02040503050406030204" pitchFamily="18" charset="0"/>
                      </a:rPr>
                      <m:t>𝑖</m:t>
                    </m:r>
                  </m:oMath>
                </a14:m>
                <a:endParaRPr lang="en-US" sz="2800" dirty="0"/>
              </a:p>
              <a:p>
                <a:pPr marL="342900" indent="-342900">
                  <a:buFont typeface="Arial" panose="020B0604020202020204" pitchFamily="34" charset="0"/>
                  <a:buChar char="•"/>
                </a:pPr>
                <a14:m>
                  <m:oMath xmlns:m="http://schemas.openxmlformats.org/officeDocument/2006/math">
                    <m:sSubSup>
                      <m:sSubSupPr>
                        <m:ctrlPr>
                          <a:rPr lang="en-US" sz="2800" i="1" smtClean="0">
                            <a:latin typeface="Cambria Math" panose="02040503050406030204" pitchFamily="18" charset="0"/>
                          </a:rPr>
                        </m:ctrlPr>
                      </m:sSubSupPr>
                      <m:e>
                        <m:acc>
                          <m:accPr>
                            <m:chr m:val="̂"/>
                            <m:ctrlPr>
                              <a:rPr lang="en-US" sz="2800" i="1" smtClean="0">
                                <a:latin typeface="Cambria Math" panose="02040503050406030204" pitchFamily="18" charset="0"/>
                              </a:rPr>
                            </m:ctrlPr>
                          </m:accPr>
                          <m:e>
                            <m:r>
                              <a:rPr lang="en-US" sz="2800" b="0" i="1" smtClean="0">
                                <a:latin typeface="Cambria Math" panose="02040503050406030204" pitchFamily="18" charset="0"/>
                              </a:rPr>
                              <m:t>𝑦</m:t>
                            </m:r>
                          </m:e>
                        </m:acc>
                      </m:e>
                      <m:sub>
                        <m:r>
                          <a:rPr lang="en-US" sz="2800" b="0" i="1" smtClean="0">
                            <a:latin typeface="Cambria Math" panose="02040503050406030204" pitchFamily="18" charset="0"/>
                          </a:rPr>
                          <m:t>𝑗</m:t>
                        </m:r>
                      </m:sub>
                      <m:sup>
                        <m:r>
                          <a:rPr lang="en-US" sz="2800" b="0" i="1" smtClean="0">
                            <a:latin typeface="Cambria Math" panose="02040503050406030204" pitchFamily="18" charset="0"/>
                          </a:rPr>
                          <m:t>(</m:t>
                        </m:r>
                        <m:r>
                          <a:rPr lang="en-US" sz="2800" b="0" i="1" smtClean="0">
                            <a:latin typeface="Cambria Math" panose="02040503050406030204" pitchFamily="18" charset="0"/>
                          </a:rPr>
                          <m:t>𝑖</m:t>
                        </m:r>
                        <m:r>
                          <a:rPr lang="en-US" sz="2800" b="0" i="1" smtClean="0">
                            <a:latin typeface="Cambria Math" panose="02040503050406030204" pitchFamily="18" charset="0"/>
                          </a:rPr>
                          <m:t>)</m:t>
                        </m:r>
                      </m:sup>
                    </m:sSubSup>
                  </m:oMath>
                </a14:m>
                <a:r>
                  <a:rPr lang="en-US" sz="2800" dirty="0"/>
                  <a:t> -- Prediction from predictor </a:t>
                </a:r>
                <a14:m>
                  <m:oMath xmlns:m="http://schemas.openxmlformats.org/officeDocument/2006/math">
                    <m:r>
                      <a:rPr lang="en-US" sz="2800" b="0" i="1" smtClean="0">
                        <a:latin typeface="Cambria Math" panose="02040503050406030204" pitchFamily="18" charset="0"/>
                      </a:rPr>
                      <m:t>𝑗</m:t>
                    </m:r>
                  </m:oMath>
                </a14:m>
                <a:r>
                  <a:rPr lang="en-US" sz="2800" dirty="0"/>
                  <a:t> for instance </a:t>
                </a:r>
                <a14:m>
                  <m:oMath xmlns:m="http://schemas.openxmlformats.org/officeDocument/2006/math">
                    <m:r>
                      <a:rPr lang="en-US" sz="2800" b="0" i="1" smtClean="0">
                        <a:latin typeface="Cambria Math" panose="02040503050406030204" pitchFamily="18" charset="0"/>
                      </a:rPr>
                      <m:t>𝑖</m:t>
                    </m:r>
                  </m:oMath>
                </a14:m>
                <a:endParaRPr lang="en-US" sz="2800" dirty="0"/>
              </a:p>
              <a:p>
                <a:pPr marL="342900" indent="-342900">
                  <a:buFont typeface="Arial" panose="020B0604020202020204" pitchFamily="34" charset="0"/>
                  <a:buChar char="•"/>
                </a:pPr>
                <a14:m>
                  <m:oMath xmlns:m="http://schemas.openxmlformats.org/officeDocument/2006/math">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𝑦</m:t>
                        </m:r>
                      </m:e>
                      <m:sup>
                        <m:r>
                          <a:rPr lang="en-US" sz="2800" b="0" i="1" smtClean="0">
                            <a:latin typeface="Cambria Math" panose="02040503050406030204" pitchFamily="18" charset="0"/>
                          </a:rPr>
                          <m:t>(</m:t>
                        </m:r>
                        <m:r>
                          <a:rPr lang="en-US" sz="2800" b="0" i="1" smtClean="0">
                            <a:latin typeface="Cambria Math" panose="02040503050406030204" pitchFamily="18" charset="0"/>
                          </a:rPr>
                          <m:t>𝑖</m:t>
                        </m:r>
                        <m:r>
                          <a:rPr lang="en-US" sz="2800" b="0" i="1" smtClean="0">
                            <a:latin typeface="Cambria Math" panose="02040503050406030204" pitchFamily="18" charset="0"/>
                          </a:rPr>
                          <m:t>)</m:t>
                        </m:r>
                      </m:sup>
                    </m:sSup>
                  </m:oMath>
                </a14:m>
                <a:r>
                  <a:rPr lang="en-US" sz="2800" dirty="0"/>
                  <a:t> -- Actual value of instance </a:t>
                </a:r>
                <a14:m>
                  <m:oMath xmlns:m="http://schemas.openxmlformats.org/officeDocument/2006/math">
                    <m:r>
                      <a:rPr lang="en-US" sz="2800" b="0" i="1" smtClean="0">
                        <a:latin typeface="Cambria Math" panose="02040503050406030204" pitchFamily="18" charset="0"/>
                      </a:rPr>
                      <m:t>𝑖</m:t>
                    </m:r>
                  </m:oMath>
                </a14:m>
                <a:endParaRPr lang="en-US" sz="2800" dirty="0"/>
              </a:p>
              <a:p>
                <a:pPr marL="342900" indent="-342900">
                  <a:buFont typeface="Arial" panose="020B0604020202020204" pitchFamily="34" charset="0"/>
                  <a:buChar char="•"/>
                </a:pPr>
                <a14:m>
                  <m:oMath xmlns:m="http://schemas.openxmlformats.org/officeDocument/2006/math">
                    <m:r>
                      <a:rPr lang="en-US" sz="2800" b="0" i="1" smtClean="0">
                        <a:latin typeface="Cambria Math" panose="02040503050406030204" pitchFamily="18" charset="0"/>
                      </a:rPr>
                      <m:t>𝑚</m:t>
                    </m:r>
                  </m:oMath>
                </a14:m>
                <a:r>
                  <a:rPr lang="en-US" sz="2800" dirty="0"/>
                  <a:t> -- Total number of instances</a:t>
                </a:r>
              </a:p>
            </p:txBody>
          </p:sp>
        </mc:Choice>
        <mc:Fallback xmlns="">
          <p:sp>
            <p:nvSpPr>
              <p:cNvPr id="7" name="Content Placeholder 2">
                <a:extLst>
                  <a:ext uri="{FF2B5EF4-FFF2-40B4-BE49-F238E27FC236}">
                    <a16:creationId xmlns:a16="http://schemas.microsoft.com/office/drawing/2014/main" id="{77AE8428-7AE7-F64E-8061-1C4073B6FBD2}"/>
                  </a:ext>
                </a:extLst>
              </p:cNvPr>
              <p:cNvSpPr txBox="1">
                <a:spLocks noRot="1" noChangeAspect="1" noMove="1" noResize="1" noEditPoints="1" noAdjustHandles="1" noChangeArrowheads="1" noChangeShapeType="1" noTextEdit="1"/>
              </p:cNvSpPr>
              <p:nvPr/>
            </p:nvSpPr>
            <p:spPr>
              <a:xfrm>
                <a:off x="5274365" y="2875722"/>
                <a:ext cx="6745357" cy="3405806"/>
              </a:xfrm>
              <a:prstGeom prst="rect">
                <a:avLst/>
              </a:prstGeom>
              <a:blipFill>
                <a:blip r:embed="rId7"/>
                <a:stretch>
                  <a:fillRect l="-1692" t="-2602"/>
                </a:stretch>
              </a:blipFill>
            </p:spPr>
            <p:txBody>
              <a:bodyPr/>
              <a:lstStyle/>
              <a:p>
                <a:r>
                  <a:rPr lang="en-US">
                    <a:noFill/>
                  </a:rPr>
                  <a:t> </a:t>
                </a:r>
              </a:p>
            </p:txBody>
          </p:sp>
        </mc:Fallback>
      </mc:AlternateContent>
    </p:spTree>
    <p:extLst>
      <p:ext uri="{BB962C8B-B14F-4D97-AF65-F5344CB8AC3E}">
        <p14:creationId xmlns:p14="http://schemas.microsoft.com/office/powerpoint/2010/main" val="16441310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 application&#10;&#10;Description automatically generated">
            <a:extLst>
              <a:ext uri="{FF2B5EF4-FFF2-40B4-BE49-F238E27FC236}">
                <a16:creationId xmlns:a16="http://schemas.microsoft.com/office/drawing/2014/main" id="{F0CA45C3-6467-AA4C-9796-B88A73107C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5635" y="0"/>
            <a:ext cx="2066365" cy="1162900"/>
          </a:xfrm>
          <a:prstGeom prst="rect">
            <a:avLst/>
          </a:prstGeom>
        </p:spPr>
      </p:pic>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Boosting – AdaBoost Process</a:t>
            </a: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0F474375-BEBE-DC4D-8291-668EF37A8410}"/>
                  </a:ext>
                </a:extLst>
              </p:cNvPr>
              <p:cNvSpPr>
                <a:spLocks noGrp="1"/>
              </p:cNvSpPr>
              <p:nvPr>
                <p:ph idx="1"/>
              </p:nvPr>
            </p:nvSpPr>
            <p:spPr>
              <a:xfrm>
                <a:off x="600891" y="1060174"/>
                <a:ext cx="10833211" cy="1934817"/>
              </a:xfrm>
            </p:spPr>
            <p:txBody>
              <a:bodyPr>
                <a:normAutofit/>
              </a:bodyPr>
              <a:lstStyle/>
              <a:p>
                <a:pPr marL="514350" indent="-514350">
                  <a:buFont typeface="+mj-lt"/>
                  <a:buAutoNum type="arabicPeriod"/>
                </a:pPr>
                <a:r>
                  <a:rPr lang="en-US" sz="2800" dirty="0">
                    <a:solidFill>
                      <a:schemeClr val="tx2">
                        <a:lumMod val="50000"/>
                      </a:schemeClr>
                    </a:solidFill>
                  </a:rPr>
                  <a:t>For each predictor </a:t>
                </a:r>
                <a14:m>
                  <m:oMath xmlns:m="http://schemas.openxmlformats.org/officeDocument/2006/math">
                    <m:r>
                      <a:rPr lang="en-US" sz="2800" b="0" i="1" smtClean="0">
                        <a:solidFill>
                          <a:schemeClr val="tx2">
                            <a:lumMod val="50000"/>
                          </a:schemeClr>
                        </a:solidFill>
                        <a:latin typeface="Cambria Math" panose="02040503050406030204" pitchFamily="18" charset="0"/>
                      </a:rPr>
                      <m:t>𝑗</m:t>
                    </m:r>
                  </m:oMath>
                </a14:m>
                <a:r>
                  <a:rPr lang="en-US" sz="2800" dirty="0">
                    <a:solidFill>
                      <a:schemeClr val="tx2">
                        <a:lumMod val="50000"/>
                      </a:schemeClr>
                    </a:solidFill>
                  </a:rPr>
                  <a:t>, the instance weight </a:t>
                </a:r>
                <a14:m>
                  <m:oMath xmlns:m="http://schemas.openxmlformats.org/officeDocument/2006/math">
                    <m:sSup>
                      <m:sSupPr>
                        <m:ctrlPr>
                          <a:rPr lang="en-US" sz="2800" i="1" smtClean="0">
                            <a:solidFill>
                              <a:schemeClr val="tx2">
                                <a:lumMod val="50000"/>
                              </a:schemeClr>
                            </a:solidFill>
                            <a:latin typeface="Cambria Math" panose="02040503050406030204" pitchFamily="18" charset="0"/>
                          </a:rPr>
                        </m:ctrlPr>
                      </m:sSupPr>
                      <m:e>
                        <m:r>
                          <a:rPr lang="en-US" sz="2800" b="0" i="1" smtClean="0">
                            <a:solidFill>
                              <a:schemeClr val="tx2">
                                <a:lumMod val="50000"/>
                              </a:schemeClr>
                            </a:solidFill>
                            <a:latin typeface="Cambria Math" panose="02040503050406030204" pitchFamily="18" charset="0"/>
                          </a:rPr>
                          <m:t>𝑤</m:t>
                        </m:r>
                      </m:e>
                      <m:sup>
                        <m:r>
                          <a:rPr lang="en-US" sz="2800" b="0" i="1" smtClean="0">
                            <a:solidFill>
                              <a:schemeClr val="tx2">
                                <a:lumMod val="50000"/>
                              </a:schemeClr>
                            </a:solidFill>
                            <a:latin typeface="Cambria Math" panose="02040503050406030204" pitchFamily="18" charset="0"/>
                          </a:rPr>
                          <m:t>(</m:t>
                        </m:r>
                        <m:r>
                          <a:rPr lang="en-US" sz="2800" b="0" i="1" smtClean="0">
                            <a:solidFill>
                              <a:schemeClr val="tx2">
                                <a:lumMod val="50000"/>
                              </a:schemeClr>
                            </a:solidFill>
                            <a:latin typeface="Cambria Math" panose="02040503050406030204" pitchFamily="18" charset="0"/>
                          </a:rPr>
                          <m:t>𝑖</m:t>
                        </m:r>
                        <m:r>
                          <a:rPr lang="en-US" sz="2800" b="0" i="1" smtClean="0">
                            <a:solidFill>
                              <a:schemeClr val="tx2">
                                <a:lumMod val="50000"/>
                              </a:schemeClr>
                            </a:solidFill>
                            <a:latin typeface="Cambria Math" panose="02040503050406030204" pitchFamily="18" charset="0"/>
                          </a:rPr>
                          <m:t>)</m:t>
                        </m:r>
                      </m:sup>
                    </m:sSup>
                  </m:oMath>
                </a14:m>
                <a:r>
                  <a:rPr lang="en-US" sz="2800" dirty="0">
                    <a:solidFill>
                      <a:schemeClr val="tx2">
                        <a:lumMod val="50000"/>
                      </a:schemeClr>
                    </a:solidFill>
                  </a:rPr>
                  <a:t> is initially set to </a:t>
                </a:r>
                <a14:m>
                  <m:oMath xmlns:m="http://schemas.openxmlformats.org/officeDocument/2006/math">
                    <m:f>
                      <m:fPr>
                        <m:ctrlPr>
                          <a:rPr lang="en-US" sz="2800" i="1" smtClean="0">
                            <a:solidFill>
                              <a:schemeClr val="tx2">
                                <a:lumMod val="50000"/>
                              </a:schemeClr>
                            </a:solidFill>
                            <a:latin typeface="Cambria Math" panose="02040503050406030204" pitchFamily="18" charset="0"/>
                          </a:rPr>
                        </m:ctrlPr>
                      </m:fPr>
                      <m:num>
                        <m:r>
                          <a:rPr lang="en-US" sz="2800" b="0" i="1" smtClean="0">
                            <a:solidFill>
                              <a:schemeClr val="tx2">
                                <a:lumMod val="50000"/>
                              </a:schemeClr>
                            </a:solidFill>
                            <a:latin typeface="Cambria Math" panose="02040503050406030204" pitchFamily="18" charset="0"/>
                          </a:rPr>
                          <m:t>1</m:t>
                        </m:r>
                      </m:num>
                      <m:den>
                        <m:r>
                          <a:rPr lang="en-US" sz="2800" b="0" i="1" smtClean="0">
                            <a:solidFill>
                              <a:schemeClr val="tx2">
                                <a:lumMod val="50000"/>
                              </a:schemeClr>
                            </a:solidFill>
                            <a:latin typeface="Cambria Math" panose="02040503050406030204" pitchFamily="18" charset="0"/>
                          </a:rPr>
                          <m:t>𝑚</m:t>
                        </m:r>
                      </m:den>
                    </m:f>
                  </m:oMath>
                </a14:m>
                <a:r>
                  <a:rPr lang="en-US" sz="2800" dirty="0">
                    <a:solidFill>
                      <a:schemeClr val="tx2">
                        <a:lumMod val="50000"/>
                      </a:schemeClr>
                    </a:solidFill>
                  </a:rPr>
                  <a:t>.</a:t>
                </a:r>
              </a:p>
              <a:p>
                <a:pPr marL="514350" indent="-514350">
                  <a:buFont typeface="+mj-lt"/>
                  <a:buAutoNum type="arabicPeriod"/>
                </a:pPr>
                <a:r>
                  <a:rPr lang="en-US" sz="2800" dirty="0">
                    <a:solidFill>
                      <a:schemeClr val="tx2">
                        <a:lumMod val="50000"/>
                      </a:schemeClr>
                    </a:solidFill>
                  </a:rPr>
                  <a:t>The first predictor is trained and the error rate </a:t>
                </a:r>
                <a14:m>
                  <m:oMath xmlns:m="http://schemas.openxmlformats.org/officeDocument/2006/math">
                    <m:sSub>
                      <m:sSubPr>
                        <m:ctrlPr>
                          <a:rPr lang="en-US" sz="2800" i="1" smtClean="0">
                            <a:solidFill>
                              <a:schemeClr val="tx2">
                                <a:lumMod val="50000"/>
                              </a:schemeClr>
                            </a:solidFill>
                            <a:latin typeface="Cambria Math" panose="02040503050406030204" pitchFamily="18" charset="0"/>
                          </a:rPr>
                        </m:ctrlPr>
                      </m:sSubPr>
                      <m:e>
                        <m:r>
                          <a:rPr lang="en-US" sz="2800" b="0" i="1" smtClean="0">
                            <a:solidFill>
                              <a:schemeClr val="tx2">
                                <a:lumMod val="50000"/>
                              </a:schemeClr>
                            </a:solidFill>
                            <a:latin typeface="Cambria Math" panose="02040503050406030204" pitchFamily="18" charset="0"/>
                          </a:rPr>
                          <m:t>𝑟</m:t>
                        </m:r>
                      </m:e>
                      <m:sub>
                        <m:r>
                          <a:rPr lang="en-US" sz="2800" b="0" i="1" smtClean="0">
                            <a:solidFill>
                              <a:schemeClr val="tx2">
                                <a:lumMod val="50000"/>
                              </a:schemeClr>
                            </a:solidFill>
                            <a:latin typeface="Cambria Math" panose="02040503050406030204" pitchFamily="18" charset="0"/>
                          </a:rPr>
                          <m:t>1</m:t>
                        </m:r>
                      </m:sub>
                    </m:sSub>
                  </m:oMath>
                </a14:m>
                <a:r>
                  <a:rPr lang="en-US" sz="2800" dirty="0">
                    <a:solidFill>
                      <a:schemeClr val="tx2">
                        <a:lumMod val="50000"/>
                      </a:schemeClr>
                    </a:solidFill>
                  </a:rPr>
                  <a:t> calculated.</a:t>
                </a:r>
              </a:p>
              <a:p>
                <a:pPr marL="514350" indent="-514350">
                  <a:buFont typeface="+mj-lt"/>
                  <a:buAutoNum type="arabicPeriod"/>
                </a:pPr>
                <a:r>
                  <a:rPr lang="en-US" sz="2800" dirty="0"/>
                  <a:t>The predictor’s weight </a:t>
                </a:r>
                <a14:m>
                  <m:oMath xmlns:m="http://schemas.openxmlformats.org/officeDocument/2006/math">
                    <m:sSub>
                      <m:sSubPr>
                        <m:ctrlPr>
                          <a:rPr lang="en-US" sz="2800" i="1" smtClean="0">
                            <a:latin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𝛼</m:t>
                        </m:r>
                      </m:e>
                      <m:sub>
                        <m:r>
                          <a:rPr lang="en-US" sz="2800" b="0" i="1" smtClean="0">
                            <a:latin typeface="Cambria Math" panose="02040503050406030204" pitchFamily="18" charset="0"/>
                          </a:rPr>
                          <m:t>𝑗</m:t>
                        </m:r>
                      </m:sub>
                    </m:sSub>
                  </m:oMath>
                </a14:m>
                <a:r>
                  <a:rPr lang="en-US" sz="2800" dirty="0"/>
                  <a:t> is then calculated.</a:t>
                </a:r>
              </a:p>
              <a:p>
                <a:pPr marL="514350" indent="-514350">
                  <a:buFont typeface="+mj-lt"/>
                  <a:buAutoNum type="arabicPeriod"/>
                </a:pPr>
                <a:endParaRPr lang="en-US" sz="2800" dirty="0"/>
              </a:p>
            </p:txBody>
          </p:sp>
        </mc:Choice>
        <mc:Fallback xmlns="">
          <p:sp>
            <p:nvSpPr>
              <p:cNvPr id="6" name="Content Placeholder 2">
                <a:extLst>
                  <a:ext uri="{FF2B5EF4-FFF2-40B4-BE49-F238E27FC236}">
                    <a16:creationId xmlns:a16="http://schemas.microsoft.com/office/drawing/2014/main" id="{0F474375-BEBE-DC4D-8291-668EF37A8410}"/>
                  </a:ext>
                </a:extLst>
              </p:cNvPr>
              <p:cNvSpPr>
                <a:spLocks noGrp="1" noRot="1" noChangeAspect="1" noMove="1" noResize="1" noEditPoints="1" noAdjustHandles="1" noChangeArrowheads="1" noChangeShapeType="1" noTextEdit="1"/>
              </p:cNvSpPr>
              <p:nvPr>
                <p:ph idx="1"/>
              </p:nvPr>
            </p:nvSpPr>
            <p:spPr>
              <a:xfrm>
                <a:off x="600891" y="1060174"/>
                <a:ext cx="10833211" cy="1934817"/>
              </a:xfrm>
              <a:blipFill>
                <a:blip r:embed="rId4"/>
                <a:stretch>
                  <a:fillRect l="-820" t="-654"/>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B6815715-B36F-6547-942C-AE4C5E747F4E}"/>
              </a:ext>
            </a:extLst>
          </p:cNvPr>
          <p:cNvSpPr/>
          <p:nvPr/>
        </p:nvSpPr>
        <p:spPr>
          <a:xfrm>
            <a:off x="331304" y="6109252"/>
            <a:ext cx="11688418" cy="6957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clock&#10;&#10;Description automatically generated">
            <a:extLst>
              <a:ext uri="{FF2B5EF4-FFF2-40B4-BE49-F238E27FC236}">
                <a16:creationId xmlns:a16="http://schemas.microsoft.com/office/drawing/2014/main" id="{3D1A29DA-9D83-2D48-8662-17C5BA32E4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779" y="3382986"/>
            <a:ext cx="6528779" cy="2336959"/>
          </a:xfrm>
          <a:prstGeom prst="rect">
            <a:avLst/>
          </a:prstGeom>
        </p:spPr>
      </p:pic>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3FA181DD-5E55-F545-AE37-51D541D4AC35}"/>
                  </a:ext>
                </a:extLst>
              </p:cNvPr>
              <p:cNvSpPr txBox="1">
                <a:spLocks/>
              </p:cNvSpPr>
              <p:nvPr/>
            </p:nvSpPr>
            <p:spPr>
              <a:xfrm>
                <a:off x="7474226" y="3804673"/>
                <a:ext cx="4545496" cy="24674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kern="1200" spc="-50" baseline="0">
                    <a:solidFill>
                      <a:schemeClr val="tx2">
                        <a:lumMod val="2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Tx/>
                  <a:buBlip>
                    <a:blip r:embed="rId6"/>
                  </a:buBlip>
                  <a:defRPr sz="2200" kern="1200" spc="-50" baseline="0">
                    <a:solidFill>
                      <a:schemeClr val="tx2">
                        <a:lumMod val="2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50" baseline="0">
                    <a:solidFill>
                      <a:schemeClr val="tx2">
                        <a:lumMod val="2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50" baseline="0">
                    <a:solidFill>
                      <a:schemeClr val="tx2">
                        <a:lumMod val="2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50" baseline="0">
                    <a:solidFill>
                      <a:schemeClr val="tx2">
                        <a:lumMod val="2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14:m>
                  <m:oMath xmlns:m="http://schemas.openxmlformats.org/officeDocument/2006/math">
                    <m:sSub>
                      <m:sSubPr>
                        <m:ctrlPr>
                          <a:rPr lang="en-US" sz="2800" i="1" smtClean="0">
                            <a:latin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𝛼</m:t>
                        </m:r>
                      </m:e>
                      <m:sub>
                        <m:r>
                          <a:rPr lang="en-US" sz="2800" b="0" i="1" smtClean="0">
                            <a:latin typeface="Cambria Math" panose="02040503050406030204" pitchFamily="18" charset="0"/>
                          </a:rPr>
                          <m:t>𝑗</m:t>
                        </m:r>
                      </m:sub>
                    </m:sSub>
                  </m:oMath>
                </a14:m>
                <a:r>
                  <a:rPr lang="en-US" sz="2800" dirty="0"/>
                  <a:t> -- Weight of predictor </a:t>
                </a:r>
                <a14:m>
                  <m:oMath xmlns:m="http://schemas.openxmlformats.org/officeDocument/2006/math">
                    <m:r>
                      <a:rPr lang="en-US" sz="2800" b="0" i="1" smtClean="0">
                        <a:latin typeface="Cambria Math" panose="02040503050406030204" pitchFamily="18" charset="0"/>
                      </a:rPr>
                      <m:t>𝑗</m:t>
                    </m:r>
                  </m:oMath>
                </a14:m>
                <a:endParaRPr lang="en-US" sz="2800" dirty="0"/>
              </a:p>
              <a:p>
                <a:pPr marL="342900" indent="-342900">
                  <a:buFont typeface="Arial" panose="020B0604020202020204" pitchFamily="34" charset="0"/>
                  <a:buChar char="•"/>
                </a:pPr>
                <a14:m>
                  <m:oMath xmlns:m="http://schemas.openxmlformats.org/officeDocument/2006/math">
                    <m:r>
                      <a:rPr lang="en-US" sz="2800" i="1" smtClean="0">
                        <a:latin typeface="Cambria Math" panose="02040503050406030204" pitchFamily="18" charset="0"/>
                        <a:ea typeface="Cambria Math" panose="02040503050406030204" pitchFamily="18" charset="0"/>
                      </a:rPr>
                      <m:t>𝜂</m:t>
                    </m:r>
                  </m:oMath>
                </a14:m>
                <a:r>
                  <a:rPr lang="en-US" sz="2800" dirty="0"/>
                  <a:t> -- Learning rate</a:t>
                </a:r>
              </a:p>
              <a:p>
                <a:pPr marL="342900" indent="-342900">
                  <a:buFont typeface="Arial" panose="020B0604020202020204" pitchFamily="34" charset="0"/>
                  <a:buChar char="•"/>
                </a:pP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𝑟</m:t>
                        </m:r>
                      </m:e>
                      <m:sub>
                        <m:r>
                          <a:rPr lang="en-US" sz="2800" b="0" i="1" smtClean="0">
                            <a:latin typeface="Cambria Math" panose="02040503050406030204" pitchFamily="18" charset="0"/>
                          </a:rPr>
                          <m:t>𝑗</m:t>
                        </m:r>
                      </m:sub>
                    </m:sSub>
                  </m:oMath>
                </a14:m>
                <a:r>
                  <a:rPr lang="en-US" sz="2800" i="1" dirty="0">
                    <a:latin typeface="Cambria Math" panose="02040503050406030204" pitchFamily="18" charset="0"/>
                  </a:rPr>
                  <a:t> </a:t>
                </a:r>
                <a:r>
                  <a:rPr lang="en-US" sz="2800" dirty="0"/>
                  <a:t>-- Weighted error rate of predictor </a:t>
                </a:r>
                <a14:m>
                  <m:oMath xmlns:m="http://schemas.openxmlformats.org/officeDocument/2006/math">
                    <m:r>
                      <a:rPr lang="en-US" sz="2800" b="0" i="1" smtClean="0">
                        <a:latin typeface="Cambria Math" panose="02040503050406030204" pitchFamily="18" charset="0"/>
                      </a:rPr>
                      <m:t>𝑗</m:t>
                    </m:r>
                  </m:oMath>
                </a14:m>
                <a:endParaRPr lang="en-US" sz="2800" dirty="0"/>
              </a:p>
            </p:txBody>
          </p:sp>
        </mc:Choice>
        <mc:Fallback xmlns="">
          <p:sp>
            <p:nvSpPr>
              <p:cNvPr id="10" name="Content Placeholder 2">
                <a:extLst>
                  <a:ext uri="{FF2B5EF4-FFF2-40B4-BE49-F238E27FC236}">
                    <a16:creationId xmlns:a16="http://schemas.microsoft.com/office/drawing/2014/main" id="{3FA181DD-5E55-F545-AE37-51D541D4AC35}"/>
                  </a:ext>
                </a:extLst>
              </p:cNvPr>
              <p:cNvSpPr txBox="1">
                <a:spLocks noRot="1" noChangeAspect="1" noMove="1" noResize="1" noEditPoints="1" noAdjustHandles="1" noChangeArrowheads="1" noChangeShapeType="1" noTextEdit="1"/>
              </p:cNvSpPr>
              <p:nvPr/>
            </p:nvSpPr>
            <p:spPr>
              <a:xfrm>
                <a:off x="7474226" y="3804673"/>
                <a:ext cx="4545496" cy="2467471"/>
              </a:xfrm>
              <a:prstGeom prst="rect">
                <a:avLst/>
              </a:prstGeom>
              <a:blipFill>
                <a:blip r:embed="rId7"/>
                <a:stretch>
                  <a:fillRect l="-2507" t="-3590" r="-3064"/>
                </a:stretch>
              </a:blipFill>
            </p:spPr>
            <p:txBody>
              <a:bodyPr/>
              <a:lstStyle/>
              <a:p>
                <a:r>
                  <a:rPr lang="en-US">
                    <a:noFill/>
                  </a:rPr>
                  <a:t> </a:t>
                </a:r>
              </a:p>
            </p:txBody>
          </p:sp>
        </mc:Fallback>
      </mc:AlternateContent>
    </p:spTree>
    <p:extLst>
      <p:ext uri="{BB962C8B-B14F-4D97-AF65-F5344CB8AC3E}">
        <p14:creationId xmlns:p14="http://schemas.microsoft.com/office/powerpoint/2010/main" val="139351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79BA5997-EBEB-4B47-BFD7-6A63704F8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5635" y="0"/>
            <a:ext cx="2066365" cy="1162900"/>
          </a:xfrm>
          <a:prstGeom prst="rect">
            <a:avLst/>
          </a:prstGeom>
        </p:spPr>
      </p:pic>
      <p:sp>
        <p:nvSpPr>
          <p:cNvPr id="8" name="Rectangle 7">
            <a:extLst>
              <a:ext uri="{FF2B5EF4-FFF2-40B4-BE49-F238E27FC236}">
                <a16:creationId xmlns:a16="http://schemas.microsoft.com/office/drawing/2014/main" id="{C4EF5A26-095A-1041-B70E-0F156B61C3D0}"/>
              </a:ext>
            </a:extLst>
          </p:cNvPr>
          <p:cNvSpPr/>
          <p:nvPr/>
        </p:nvSpPr>
        <p:spPr>
          <a:xfrm>
            <a:off x="331304" y="6109252"/>
            <a:ext cx="11688418" cy="6957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Boosting – AdaBoost Process</a:t>
            </a: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0F474375-BEBE-DC4D-8291-668EF37A8410}"/>
                  </a:ext>
                </a:extLst>
              </p:cNvPr>
              <p:cNvSpPr>
                <a:spLocks noGrp="1"/>
              </p:cNvSpPr>
              <p:nvPr>
                <p:ph idx="1"/>
              </p:nvPr>
            </p:nvSpPr>
            <p:spPr>
              <a:xfrm>
                <a:off x="600891" y="1060174"/>
                <a:ext cx="10833211" cy="2491409"/>
              </a:xfrm>
            </p:spPr>
            <p:txBody>
              <a:bodyPr>
                <a:normAutofit/>
              </a:bodyPr>
              <a:lstStyle/>
              <a:p>
                <a:pPr marL="514350" indent="-514350">
                  <a:buFont typeface="+mj-lt"/>
                  <a:buAutoNum type="arabicPeriod"/>
                </a:pPr>
                <a:r>
                  <a:rPr lang="en-US" sz="2800" dirty="0">
                    <a:solidFill>
                      <a:schemeClr val="tx2">
                        <a:lumMod val="50000"/>
                      </a:schemeClr>
                    </a:solidFill>
                  </a:rPr>
                  <a:t>For each predictor </a:t>
                </a:r>
                <a14:m>
                  <m:oMath xmlns:m="http://schemas.openxmlformats.org/officeDocument/2006/math">
                    <m:r>
                      <a:rPr lang="en-US" sz="2800" b="0" i="1" smtClean="0">
                        <a:solidFill>
                          <a:schemeClr val="tx2">
                            <a:lumMod val="50000"/>
                          </a:schemeClr>
                        </a:solidFill>
                        <a:latin typeface="Cambria Math" panose="02040503050406030204" pitchFamily="18" charset="0"/>
                      </a:rPr>
                      <m:t>𝑗</m:t>
                    </m:r>
                  </m:oMath>
                </a14:m>
                <a:r>
                  <a:rPr lang="en-US" sz="2800" dirty="0">
                    <a:solidFill>
                      <a:schemeClr val="tx2">
                        <a:lumMod val="50000"/>
                      </a:schemeClr>
                    </a:solidFill>
                  </a:rPr>
                  <a:t>, the instance weight </a:t>
                </a:r>
                <a14:m>
                  <m:oMath xmlns:m="http://schemas.openxmlformats.org/officeDocument/2006/math">
                    <m:sSup>
                      <m:sSupPr>
                        <m:ctrlPr>
                          <a:rPr lang="en-US" sz="2800" i="1" smtClean="0">
                            <a:solidFill>
                              <a:schemeClr val="tx2">
                                <a:lumMod val="50000"/>
                              </a:schemeClr>
                            </a:solidFill>
                            <a:latin typeface="Cambria Math" panose="02040503050406030204" pitchFamily="18" charset="0"/>
                          </a:rPr>
                        </m:ctrlPr>
                      </m:sSupPr>
                      <m:e>
                        <m:r>
                          <a:rPr lang="en-US" sz="2800" b="0" i="1" smtClean="0">
                            <a:solidFill>
                              <a:schemeClr val="tx2">
                                <a:lumMod val="50000"/>
                              </a:schemeClr>
                            </a:solidFill>
                            <a:latin typeface="Cambria Math" panose="02040503050406030204" pitchFamily="18" charset="0"/>
                          </a:rPr>
                          <m:t>𝑤</m:t>
                        </m:r>
                      </m:e>
                      <m:sup>
                        <m:r>
                          <a:rPr lang="en-US" sz="2800" b="0" i="1" smtClean="0">
                            <a:solidFill>
                              <a:schemeClr val="tx2">
                                <a:lumMod val="50000"/>
                              </a:schemeClr>
                            </a:solidFill>
                            <a:latin typeface="Cambria Math" panose="02040503050406030204" pitchFamily="18" charset="0"/>
                          </a:rPr>
                          <m:t>(</m:t>
                        </m:r>
                        <m:r>
                          <a:rPr lang="en-US" sz="2800" b="0" i="1" smtClean="0">
                            <a:solidFill>
                              <a:schemeClr val="tx2">
                                <a:lumMod val="50000"/>
                              </a:schemeClr>
                            </a:solidFill>
                            <a:latin typeface="Cambria Math" panose="02040503050406030204" pitchFamily="18" charset="0"/>
                          </a:rPr>
                          <m:t>𝑖</m:t>
                        </m:r>
                        <m:r>
                          <a:rPr lang="en-US" sz="2800" b="0" i="1" smtClean="0">
                            <a:solidFill>
                              <a:schemeClr val="tx2">
                                <a:lumMod val="50000"/>
                              </a:schemeClr>
                            </a:solidFill>
                            <a:latin typeface="Cambria Math" panose="02040503050406030204" pitchFamily="18" charset="0"/>
                          </a:rPr>
                          <m:t>)</m:t>
                        </m:r>
                      </m:sup>
                    </m:sSup>
                  </m:oMath>
                </a14:m>
                <a:r>
                  <a:rPr lang="en-US" sz="2800" dirty="0">
                    <a:solidFill>
                      <a:schemeClr val="tx2">
                        <a:lumMod val="50000"/>
                      </a:schemeClr>
                    </a:solidFill>
                  </a:rPr>
                  <a:t> is initially set to </a:t>
                </a:r>
                <a14:m>
                  <m:oMath xmlns:m="http://schemas.openxmlformats.org/officeDocument/2006/math">
                    <m:f>
                      <m:fPr>
                        <m:ctrlPr>
                          <a:rPr lang="en-US" sz="2800" i="1" smtClean="0">
                            <a:solidFill>
                              <a:schemeClr val="tx2">
                                <a:lumMod val="50000"/>
                              </a:schemeClr>
                            </a:solidFill>
                            <a:latin typeface="Cambria Math" panose="02040503050406030204" pitchFamily="18" charset="0"/>
                          </a:rPr>
                        </m:ctrlPr>
                      </m:fPr>
                      <m:num>
                        <m:r>
                          <a:rPr lang="en-US" sz="2800" b="0" i="1" smtClean="0">
                            <a:solidFill>
                              <a:schemeClr val="tx2">
                                <a:lumMod val="50000"/>
                              </a:schemeClr>
                            </a:solidFill>
                            <a:latin typeface="Cambria Math" panose="02040503050406030204" pitchFamily="18" charset="0"/>
                          </a:rPr>
                          <m:t>1</m:t>
                        </m:r>
                      </m:num>
                      <m:den>
                        <m:r>
                          <a:rPr lang="en-US" sz="2800" b="0" i="1" smtClean="0">
                            <a:solidFill>
                              <a:schemeClr val="tx2">
                                <a:lumMod val="50000"/>
                              </a:schemeClr>
                            </a:solidFill>
                            <a:latin typeface="Cambria Math" panose="02040503050406030204" pitchFamily="18" charset="0"/>
                          </a:rPr>
                          <m:t>𝑚</m:t>
                        </m:r>
                      </m:den>
                    </m:f>
                  </m:oMath>
                </a14:m>
                <a:r>
                  <a:rPr lang="en-US" sz="2800" dirty="0">
                    <a:solidFill>
                      <a:schemeClr val="tx2">
                        <a:lumMod val="50000"/>
                      </a:schemeClr>
                    </a:solidFill>
                  </a:rPr>
                  <a:t>.</a:t>
                </a:r>
              </a:p>
              <a:p>
                <a:pPr marL="514350" indent="-514350">
                  <a:buFont typeface="+mj-lt"/>
                  <a:buAutoNum type="arabicPeriod"/>
                </a:pPr>
                <a:r>
                  <a:rPr lang="en-US" sz="2800" dirty="0">
                    <a:solidFill>
                      <a:schemeClr val="tx2">
                        <a:lumMod val="50000"/>
                      </a:schemeClr>
                    </a:solidFill>
                  </a:rPr>
                  <a:t>The first predictor is trained and the error rate </a:t>
                </a:r>
                <a14:m>
                  <m:oMath xmlns:m="http://schemas.openxmlformats.org/officeDocument/2006/math">
                    <m:sSub>
                      <m:sSubPr>
                        <m:ctrlPr>
                          <a:rPr lang="en-US" sz="2800" i="1" smtClean="0">
                            <a:solidFill>
                              <a:schemeClr val="tx2">
                                <a:lumMod val="50000"/>
                              </a:schemeClr>
                            </a:solidFill>
                            <a:latin typeface="Cambria Math" panose="02040503050406030204" pitchFamily="18" charset="0"/>
                          </a:rPr>
                        </m:ctrlPr>
                      </m:sSubPr>
                      <m:e>
                        <m:r>
                          <a:rPr lang="en-US" sz="2800" b="0" i="1" smtClean="0">
                            <a:solidFill>
                              <a:schemeClr val="tx2">
                                <a:lumMod val="50000"/>
                              </a:schemeClr>
                            </a:solidFill>
                            <a:latin typeface="Cambria Math" panose="02040503050406030204" pitchFamily="18" charset="0"/>
                          </a:rPr>
                          <m:t>𝑟</m:t>
                        </m:r>
                      </m:e>
                      <m:sub>
                        <m:r>
                          <a:rPr lang="en-US" sz="2800" b="0" i="1" smtClean="0">
                            <a:solidFill>
                              <a:schemeClr val="tx2">
                                <a:lumMod val="50000"/>
                              </a:schemeClr>
                            </a:solidFill>
                            <a:latin typeface="Cambria Math" panose="02040503050406030204" pitchFamily="18" charset="0"/>
                          </a:rPr>
                          <m:t>1</m:t>
                        </m:r>
                      </m:sub>
                    </m:sSub>
                  </m:oMath>
                </a14:m>
                <a:r>
                  <a:rPr lang="en-US" sz="2800" dirty="0">
                    <a:solidFill>
                      <a:schemeClr val="tx2">
                        <a:lumMod val="50000"/>
                      </a:schemeClr>
                    </a:solidFill>
                  </a:rPr>
                  <a:t> calculated.</a:t>
                </a:r>
              </a:p>
              <a:p>
                <a:pPr marL="514350" indent="-514350">
                  <a:buFont typeface="+mj-lt"/>
                  <a:buAutoNum type="arabicPeriod"/>
                </a:pPr>
                <a:r>
                  <a:rPr lang="en-US" sz="2800" dirty="0">
                    <a:solidFill>
                      <a:schemeClr val="tx2">
                        <a:lumMod val="50000"/>
                      </a:schemeClr>
                    </a:solidFill>
                  </a:rPr>
                  <a:t>The predictor’s weight </a:t>
                </a:r>
                <a14:m>
                  <m:oMath xmlns:m="http://schemas.openxmlformats.org/officeDocument/2006/math">
                    <m:sSub>
                      <m:sSubPr>
                        <m:ctrlPr>
                          <a:rPr lang="en-US" sz="2800" i="1" smtClean="0">
                            <a:solidFill>
                              <a:schemeClr val="tx2">
                                <a:lumMod val="50000"/>
                              </a:schemeClr>
                            </a:solidFill>
                            <a:latin typeface="Cambria Math" panose="02040503050406030204" pitchFamily="18" charset="0"/>
                          </a:rPr>
                        </m:ctrlPr>
                      </m:sSubPr>
                      <m:e>
                        <m:r>
                          <a:rPr lang="en-US" sz="2800" i="1" smtClean="0">
                            <a:solidFill>
                              <a:schemeClr val="tx2">
                                <a:lumMod val="50000"/>
                              </a:schemeClr>
                            </a:solidFill>
                            <a:latin typeface="Cambria Math" panose="02040503050406030204" pitchFamily="18" charset="0"/>
                            <a:ea typeface="Cambria Math" panose="02040503050406030204" pitchFamily="18" charset="0"/>
                          </a:rPr>
                          <m:t>𝛼</m:t>
                        </m:r>
                      </m:e>
                      <m:sub>
                        <m:r>
                          <a:rPr lang="en-US" sz="2800" b="0" i="1" smtClean="0">
                            <a:solidFill>
                              <a:schemeClr val="tx2">
                                <a:lumMod val="50000"/>
                              </a:schemeClr>
                            </a:solidFill>
                            <a:latin typeface="Cambria Math" panose="02040503050406030204" pitchFamily="18" charset="0"/>
                          </a:rPr>
                          <m:t>𝑗</m:t>
                        </m:r>
                      </m:sub>
                    </m:sSub>
                  </m:oMath>
                </a14:m>
                <a:r>
                  <a:rPr lang="en-US" sz="2800" dirty="0">
                    <a:solidFill>
                      <a:schemeClr val="tx2">
                        <a:lumMod val="50000"/>
                      </a:schemeClr>
                    </a:solidFill>
                  </a:rPr>
                  <a:t> is then calculated.</a:t>
                </a:r>
              </a:p>
              <a:p>
                <a:pPr marL="514350" indent="-514350">
                  <a:buFont typeface="+mj-lt"/>
                  <a:buAutoNum type="arabicPeriod"/>
                </a:pPr>
                <a:r>
                  <a:rPr lang="en-US" sz="2800" dirty="0"/>
                  <a:t>The instance weights are updated.</a:t>
                </a:r>
              </a:p>
              <a:p>
                <a:pPr marL="514350" indent="-514350">
                  <a:buFont typeface="+mj-lt"/>
                  <a:buAutoNum type="arabicPeriod"/>
                </a:pPr>
                <a:endParaRPr lang="en-US" sz="2800" dirty="0"/>
              </a:p>
            </p:txBody>
          </p:sp>
        </mc:Choice>
        <mc:Fallback xmlns="">
          <p:sp>
            <p:nvSpPr>
              <p:cNvPr id="6" name="Content Placeholder 2">
                <a:extLst>
                  <a:ext uri="{FF2B5EF4-FFF2-40B4-BE49-F238E27FC236}">
                    <a16:creationId xmlns:a16="http://schemas.microsoft.com/office/drawing/2014/main" id="{0F474375-BEBE-DC4D-8291-668EF37A8410}"/>
                  </a:ext>
                </a:extLst>
              </p:cNvPr>
              <p:cNvSpPr>
                <a:spLocks noGrp="1" noRot="1" noChangeAspect="1" noMove="1" noResize="1" noEditPoints="1" noAdjustHandles="1" noChangeArrowheads="1" noChangeShapeType="1" noTextEdit="1"/>
              </p:cNvSpPr>
              <p:nvPr>
                <p:ph idx="1"/>
              </p:nvPr>
            </p:nvSpPr>
            <p:spPr>
              <a:xfrm>
                <a:off x="600891" y="1060174"/>
                <a:ext cx="10833211" cy="2491409"/>
              </a:xfrm>
              <a:blipFill>
                <a:blip r:embed="rId4"/>
                <a:stretch>
                  <a:fillRect l="-820" t="-508"/>
                </a:stretch>
              </a:blipFill>
            </p:spPr>
            <p:txBody>
              <a:bodyPr/>
              <a:lstStyle/>
              <a:p>
                <a:r>
                  <a:rPr lang="en-US">
                    <a:noFill/>
                  </a:rPr>
                  <a:t> </a:t>
                </a:r>
              </a:p>
            </p:txBody>
          </p:sp>
        </mc:Fallback>
      </mc:AlternateContent>
      <p:pic>
        <p:nvPicPr>
          <p:cNvPr id="4" name="Picture 3" descr="A picture containing text&#10;&#10;Description automatically generated">
            <a:extLst>
              <a:ext uri="{FF2B5EF4-FFF2-40B4-BE49-F238E27FC236}">
                <a16:creationId xmlns:a16="http://schemas.microsoft.com/office/drawing/2014/main" id="{4D34FB9C-20B5-C94B-A4D6-7839750896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100" y="3816623"/>
            <a:ext cx="6490467" cy="2266121"/>
          </a:xfrm>
          <a:prstGeom prst="rect">
            <a:avLst/>
          </a:prstGeom>
        </p:spPr>
      </p:pic>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44546D07-DC87-D645-9002-EE6D3E938C3C}"/>
                  </a:ext>
                </a:extLst>
              </p:cNvPr>
              <p:cNvSpPr txBox="1">
                <a:spLocks/>
              </p:cNvSpPr>
              <p:nvPr/>
            </p:nvSpPr>
            <p:spPr>
              <a:xfrm>
                <a:off x="6811617" y="3377557"/>
                <a:ext cx="5287618" cy="34058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kern="1200" spc="-50" baseline="0">
                    <a:solidFill>
                      <a:schemeClr val="tx2">
                        <a:lumMod val="2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Tx/>
                  <a:buBlip>
                    <a:blip r:embed="rId6"/>
                  </a:buBlip>
                  <a:defRPr sz="2200" kern="1200" spc="-50" baseline="0">
                    <a:solidFill>
                      <a:schemeClr val="tx2">
                        <a:lumMod val="2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50" baseline="0">
                    <a:solidFill>
                      <a:schemeClr val="tx2">
                        <a:lumMod val="2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50" baseline="0">
                    <a:solidFill>
                      <a:schemeClr val="tx2">
                        <a:lumMod val="2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50" baseline="0">
                    <a:solidFill>
                      <a:schemeClr val="tx2">
                        <a:lumMod val="2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14:m>
                  <m:oMath xmlns:m="http://schemas.openxmlformats.org/officeDocument/2006/math">
                    <m:r>
                      <a:rPr lang="en-US" sz="2800" i="1">
                        <a:latin typeface="Cambria Math" panose="02040503050406030204" pitchFamily="18" charset="0"/>
                      </a:rPr>
                      <m:t>𝑚</m:t>
                    </m:r>
                  </m:oMath>
                </a14:m>
                <a:r>
                  <a:rPr lang="en-US" sz="2800" dirty="0"/>
                  <a:t> -- Total number of instances</a:t>
                </a:r>
                <a:endParaRPr lang="en-US" sz="2800" i="1" dirty="0">
                  <a:latin typeface="Cambria Math" panose="02040503050406030204" pitchFamily="18" charset="0"/>
                </a:endParaRPr>
              </a:p>
              <a:p>
                <a:pPr marL="342900" indent="-342900">
                  <a:buFont typeface="Arial" panose="020B0604020202020204" pitchFamily="34" charset="0"/>
                  <a:buChar char="•"/>
                </a:pPr>
                <a14:m>
                  <m:oMath xmlns:m="http://schemas.openxmlformats.org/officeDocument/2006/math">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𝑤</m:t>
                        </m:r>
                      </m:e>
                      <m:sup>
                        <m:r>
                          <a:rPr lang="en-US" sz="2800" b="0" i="1" smtClean="0">
                            <a:latin typeface="Cambria Math" panose="02040503050406030204" pitchFamily="18" charset="0"/>
                          </a:rPr>
                          <m:t>(</m:t>
                        </m:r>
                        <m:r>
                          <a:rPr lang="en-US" sz="2800" b="0" i="1" smtClean="0">
                            <a:latin typeface="Cambria Math" panose="02040503050406030204" pitchFamily="18" charset="0"/>
                          </a:rPr>
                          <m:t>𝑖</m:t>
                        </m:r>
                        <m:r>
                          <a:rPr lang="en-US" sz="2800" b="0" i="1" smtClean="0">
                            <a:latin typeface="Cambria Math" panose="02040503050406030204" pitchFamily="18" charset="0"/>
                          </a:rPr>
                          <m:t>)</m:t>
                        </m:r>
                      </m:sup>
                    </m:sSup>
                  </m:oMath>
                </a14:m>
                <a:r>
                  <a:rPr lang="en-US" sz="2800" dirty="0"/>
                  <a:t> -- Weight of instance </a:t>
                </a:r>
                <a14:m>
                  <m:oMath xmlns:m="http://schemas.openxmlformats.org/officeDocument/2006/math">
                    <m:r>
                      <a:rPr lang="en-US" sz="2800" b="0" i="1" smtClean="0">
                        <a:latin typeface="Cambria Math" panose="02040503050406030204" pitchFamily="18" charset="0"/>
                      </a:rPr>
                      <m:t>𝑖</m:t>
                    </m:r>
                  </m:oMath>
                </a14:m>
                <a:endParaRPr lang="en-US" sz="2800" dirty="0"/>
              </a:p>
              <a:p>
                <a:pPr marL="342900" indent="-342900">
                  <a:buFont typeface="Arial" panose="020B0604020202020204" pitchFamily="34" charset="0"/>
                  <a:buChar char="•"/>
                </a:pPr>
                <a14:m>
                  <m:oMath xmlns:m="http://schemas.openxmlformats.org/officeDocument/2006/math">
                    <m:sSubSup>
                      <m:sSubSupPr>
                        <m:ctrlPr>
                          <a:rPr lang="en-US" sz="2800" i="1" smtClean="0">
                            <a:latin typeface="Cambria Math" panose="02040503050406030204" pitchFamily="18" charset="0"/>
                          </a:rPr>
                        </m:ctrlPr>
                      </m:sSubSupPr>
                      <m:e>
                        <m:acc>
                          <m:accPr>
                            <m:chr m:val="̂"/>
                            <m:ctrlPr>
                              <a:rPr lang="en-US" sz="2800" i="1" smtClean="0">
                                <a:latin typeface="Cambria Math" panose="02040503050406030204" pitchFamily="18" charset="0"/>
                              </a:rPr>
                            </m:ctrlPr>
                          </m:accPr>
                          <m:e>
                            <m:r>
                              <a:rPr lang="en-US" sz="2800" b="0" i="1" smtClean="0">
                                <a:latin typeface="Cambria Math" panose="02040503050406030204" pitchFamily="18" charset="0"/>
                              </a:rPr>
                              <m:t>𝑦</m:t>
                            </m:r>
                          </m:e>
                        </m:acc>
                      </m:e>
                      <m:sub>
                        <m:r>
                          <a:rPr lang="en-US" sz="2800" b="0" i="1" smtClean="0">
                            <a:latin typeface="Cambria Math" panose="02040503050406030204" pitchFamily="18" charset="0"/>
                          </a:rPr>
                          <m:t>𝑗</m:t>
                        </m:r>
                      </m:sub>
                      <m:sup>
                        <m:r>
                          <a:rPr lang="en-US" sz="2800" b="0" i="1" smtClean="0">
                            <a:latin typeface="Cambria Math" panose="02040503050406030204" pitchFamily="18" charset="0"/>
                          </a:rPr>
                          <m:t>(</m:t>
                        </m:r>
                        <m:r>
                          <a:rPr lang="en-US" sz="2800" b="0" i="1" smtClean="0">
                            <a:latin typeface="Cambria Math" panose="02040503050406030204" pitchFamily="18" charset="0"/>
                          </a:rPr>
                          <m:t>𝑖</m:t>
                        </m:r>
                        <m:r>
                          <a:rPr lang="en-US" sz="2800" b="0" i="1" smtClean="0">
                            <a:latin typeface="Cambria Math" panose="02040503050406030204" pitchFamily="18" charset="0"/>
                          </a:rPr>
                          <m:t>)</m:t>
                        </m:r>
                      </m:sup>
                    </m:sSubSup>
                  </m:oMath>
                </a14:m>
                <a:r>
                  <a:rPr lang="en-US" sz="2800" dirty="0"/>
                  <a:t> -- Prediction from predictor </a:t>
                </a:r>
                <a14:m>
                  <m:oMath xmlns:m="http://schemas.openxmlformats.org/officeDocument/2006/math">
                    <m:r>
                      <a:rPr lang="en-US" sz="2800" b="0" i="1" smtClean="0">
                        <a:latin typeface="Cambria Math" panose="02040503050406030204" pitchFamily="18" charset="0"/>
                      </a:rPr>
                      <m:t>𝑗</m:t>
                    </m:r>
                  </m:oMath>
                </a14:m>
                <a:r>
                  <a:rPr lang="en-US" sz="2800" dirty="0"/>
                  <a:t> for instance </a:t>
                </a:r>
                <a14:m>
                  <m:oMath xmlns:m="http://schemas.openxmlformats.org/officeDocument/2006/math">
                    <m:r>
                      <a:rPr lang="en-US" sz="2800" b="0" i="1" smtClean="0">
                        <a:latin typeface="Cambria Math" panose="02040503050406030204" pitchFamily="18" charset="0"/>
                      </a:rPr>
                      <m:t>𝑖</m:t>
                    </m:r>
                  </m:oMath>
                </a14:m>
                <a:endParaRPr lang="en-US" sz="2800" dirty="0"/>
              </a:p>
              <a:p>
                <a:pPr marL="342900" indent="-342900">
                  <a:buFont typeface="Arial" panose="020B0604020202020204" pitchFamily="34" charset="0"/>
                  <a:buChar char="•"/>
                </a:pPr>
                <a14:m>
                  <m:oMath xmlns:m="http://schemas.openxmlformats.org/officeDocument/2006/math">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𝑦</m:t>
                        </m:r>
                      </m:e>
                      <m:sup>
                        <m:r>
                          <a:rPr lang="en-US" sz="2800" b="0" i="1" smtClean="0">
                            <a:latin typeface="Cambria Math" panose="02040503050406030204" pitchFamily="18" charset="0"/>
                          </a:rPr>
                          <m:t>(</m:t>
                        </m:r>
                        <m:r>
                          <a:rPr lang="en-US" sz="2800" b="0" i="1" smtClean="0">
                            <a:latin typeface="Cambria Math" panose="02040503050406030204" pitchFamily="18" charset="0"/>
                          </a:rPr>
                          <m:t>𝑖</m:t>
                        </m:r>
                        <m:r>
                          <a:rPr lang="en-US" sz="2800" b="0" i="1" smtClean="0">
                            <a:latin typeface="Cambria Math" panose="02040503050406030204" pitchFamily="18" charset="0"/>
                          </a:rPr>
                          <m:t>)</m:t>
                        </m:r>
                      </m:sup>
                    </m:sSup>
                  </m:oMath>
                </a14:m>
                <a:r>
                  <a:rPr lang="en-US" sz="2800" dirty="0"/>
                  <a:t> -- Actual value of instance </a:t>
                </a:r>
                <a14:m>
                  <m:oMath xmlns:m="http://schemas.openxmlformats.org/officeDocument/2006/math">
                    <m:r>
                      <a:rPr lang="en-US" sz="2800" b="0" i="1" smtClean="0">
                        <a:latin typeface="Cambria Math" panose="02040503050406030204" pitchFamily="18" charset="0"/>
                      </a:rPr>
                      <m:t>𝑖</m:t>
                    </m:r>
                  </m:oMath>
                </a14:m>
                <a:endParaRPr lang="en-US" sz="2800" dirty="0"/>
              </a:p>
              <a:p>
                <a:pPr marL="342900" indent="-342900">
                  <a:buFont typeface="Arial" panose="020B0604020202020204" pitchFamily="34" charset="0"/>
                  <a:buChar char="•"/>
                </a:pP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𝛼</m:t>
                        </m:r>
                      </m:e>
                      <m:sub>
                        <m:r>
                          <a:rPr lang="en-US" sz="2800" i="1">
                            <a:latin typeface="Cambria Math" panose="02040503050406030204" pitchFamily="18" charset="0"/>
                          </a:rPr>
                          <m:t>𝑗</m:t>
                        </m:r>
                      </m:sub>
                    </m:sSub>
                  </m:oMath>
                </a14:m>
                <a:r>
                  <a:rPr lang="en-US" sz="2800" dirty="0"/>
                  <a:t> -- Weight of predictor </a:t>
                </a:r>
                <a14:m>
                  <m:oMath xmlns:m="http://schemas.openxmlformats.org/officeDocument/2006/math">
                    <m:r>
                      <a:rPr lang="en-US" sz="2800" i="1">
                        <a:latin typeface="Cambria Math" panose="02040503050406030204" pitchFamily="18" charset="0"/>
                      </a:rPr>
                      <m:t>𝑗</m:t>
                    </m:r>
                  </m:oMath>
                </a14:m>
                <a:endParaRPr lang="en-US" sz="2800" dirty="0"/>
              </a:p>
            </p:txBody>
          </p:sp>
        </mc:Choice>
        <mc:Fallback xmlns="">
          <p:sp>
            <p:nvSpPr>
              <p:cNvPr id="7" name="Content Placeholder 2">
                <a:extLst>
                  <a:ext uri="{FF2B5EF4-FFF2-40B4-BE49-F238E27FC236}">
                    <a16:creationId xmlns:a16="http://schemas.microsoft.com/office/drawing/2014/main" id="{44546D07-DC87-D645-9002-EE6D3E938C3C}"/>
                  </a:ext>
                </a:extLst>
              </p:cNvPr>
              <p:cNvSpPr txBox="1">
                <a:spLocks noRot="1" noChangeAspect="1" noMove="1" noResize="1" noEditPoints="1" noAdjustHandles="1" noChangeArrowheads="1" noChangeShapeType="1" noTextEdit="1"/>
              </p:cNvSpPr>
              <p:nvPr/>
            </p:nvSpPr>
            <p:spPr>
              <a:xfrm>
                <a:off x="6811617" y="3377557"/>
                <a:ext cx="5287618" cy="3405806"/>
              </a:xfrm>
              <a:prstGeom prst="rect">
                <a:avLst/>
              </a:prstGeom>
              <a:blipFill>
                <a:blip r:embed="rId7"/>
                <a:stretch>
                  <a:fillRect l="-1918" t="-2963" r="-2158"/>
                </a:stretch>
              </a:blipFill>
            </p:spPr>
            <p:txBody>
              <a:bodyPr/>
              <a:lstStyle/>
              <a:p>
                <a:r>
                  <a:rPr lang="en-US">
                    <a:noFill/>
                  </a:rPr>
                  <a:t> </a:t>
                </a:r>
              </a:p>
            </p:txBody>
          </p:sp>
        </mc:Fallback>
      </mc:AlternateContent>
    </p:spTree>
    <p:extLst>
      <p:ext uri="{BB962C8B-B14F-4D97-AF65-F5344CB8AC3E}">
        <p14:creationId xmlns:p14="http://schemas.microsoft.com/office/powerpoint/2010/main" val="2648806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0F1DCADD-3A0F-454D-8560-430BE2D3D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5635" y="0"/>
            <a:ext cx="2066365" cy="1162900"/>
          </a:xfrm>
          <a:prstGeom prst="rect">
            <a:avLst/>
          </a:prstGeom>
        </p:spPr>
      </p:pic>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Boosting – AdaBoost Process</a:t>
            </a: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0F474375-BEBE-DC4D-8291-668EF37A8410}"/>
                  </a:ext>
                </a:extLst>
              </p:cNvPr>
              <p:cNvSpPr>
                <a:spLocks noGrp="1"/>
              </p:cNvSpPr>
              <p:nvPr>
                <p:ph idx="1"/>
              </p:nvPr>
            </p:nvSpPr>
            <p:spPr>
              <a:xfrm>
                <a:off x="600891" y="1060174"/>
                <a:ext cx="10833211" cy="5345357"/>
              </a:xfrm>
            </p:spPr>
            <p:txBody>
              <a:bodyPr>
                <a:normAutofit/>
              </a:bodyPr>
              <a:lstStyle/>
              <a:p>
                <a:pPr marL="514350" indent="-514350">
                  <a:buFont typeface="+mj-lt"/>
                  <a:buAutoNum type="arabicPeriod"/>
                </a:pPr>
                <a:r>
                  <a:rPr lang="en-US" sz="2800" dirty="0">
                    <a:solidFill>
                      <a:schemeClr val="tx2">
                        <a:lumMod val="50000"/>
                      </a:schemeClr>
                    </a:solidFill>
                  </a:rPr>
                  <a:t>For each predictor </a:t>
                </a:r>
                <a14:m>
                  <m:oMath xmlns:m="http://schemas.openxmlformats.org/officeDocument/2006/math">
                    <m:r>
                      <a:rPr lang="en-US" sz="2800" b="0" i="1" smtClean="0">
                        <a:solidFill>
                          <a:schemeClr val="tx2">
                            <a:lumMod val="50000"/>
                          </a:schemeClr>
                        </a:solidFill>
                        <a:latin typeface="Cambria Math" panose="02040503050406030204" pitchFamily="18" charset="0"/>
                      </a:rPr>
                      <m:t>𝑗</m:t>
                    </m:r>
                  </m:oMath>
                </a14:m>
                <a:r>
                  <a:rPr lang="en-US" sz="2800" dirty="0">
                    <a:solidFill>
                      <a:schemeClr val="tx2">
                        <a:lumMod val="50000"/>
                      </a:schemeClr>
                    </a:solidFill>
                  </a:rPr>
                  <a:t>, the instance weight </a:t>
                </a:r>
                <a14:m>
                  <m:oMath xmlns:m="http://schemas.openxmlformats.org/officeDocument/2006/math">
                    <m:sSup>
                      <m:sSupPr>
                        <m:ctrlPr>
                          <a:rPr lang="en-US" sz="2800" i="1" smtClean="0">
                            <a:solidFill>
                              <a:schemeClr val="tx2">
                                <a:lumMod val="50000"/>
                              </a:schemeClr>
                            </a:solidFill>
                            <a:latin typeface="Cambria Math" panose="02040503050406030204" pitchFamily="18" charset="0"/>
                          </a:rPr>
                        </m:ctrlPr>
                      </m:sSupPr>
                      <m:e>
                        <m:r>
                          <a:rPr lang="en-US" sz="2800" b="0" i="1" smtClean="0">
                            <a:solidFill>
                              <a:schemeClr val="tx2">
                                <a:lumMod val="50000"/>
                              </a:schemeClr>
                            </a:solidFill>
                            <a:latin typeface="Cambria Math" panose="02040503050406030204" pitchFamily="18" charset="0"/>
                          </a:rPr>
                          <m:t>𝑤</m:t>
                        </m:r>
                      </m:e>
                      <m:sup>
                        <m:r>
                          <a:rPr lang="en-US" sz="2800" b="0" i="1" smtClean="0">
                            <a:solidFill>
                              <a:schemeClr val="tx2">
                                <a:lumMod val="50000"/>
                              </a:schemeClr>
                            </a:solidFill>
                            <a:latin typeface="Cambria Math" panose="02040503050406030204" pitchFamily="18" charset="0"/>
                          </a:rPr>
                          <m:t>(</m:t>
                        </m:r>
                        <m:r>
                          <a:rPr lang="en-US" sz="2800" b="0" i="1" smtClean="0">
                            <a:solidFill>
                              <a:schemeClr val="tx2">
                                <a:lumMod val="50000"/>
                              </a:schemeClr>
                            </a:solidFill>
                            <a:latin typeface="Cambria Math" panose="02040503050406030204" pitchFamily="18" charset="0"/>
                          </a:rPr>
                          <m:t>𝑖</m:t>
                        </m:r>
                        <m:r>
                          <a:rPr lang="en-US" sz="2800" b="0" i="1" smtClean="0">
                            <a:solidFill>
                              <a:schemeClr val="tx2">
                                <a:lumMod val="50000"/>
                              </a:schemeClr>
                            </a:solidFill>
                            <a:latin typeface="Cambria Math" panose="02040503050406030204" pitchFamily="18" charset="0"/>
                          </a:rPr>
                          <m:t>)</m:t>
                        </m:r>
                      </m:sup>
                    </m:sSup>
                  </m:oMath>
                </a14:m>
                <a:r>
                  <a:rPr lang="en-US" sz="2800" dirty="0">
                    <a:solidFill>
                      <a:schemeClr val="tx2">
                        <a:lumMod val="50000"/>
                      </a:schemeClr>
                    </a:solidFill>
                  </a:rPr>
                  <a:t> is initially set to </a:t>
                </a:r>
                <a14:m>
                  <m:oMath xmlns:m="http://schemas.openxmlformats.org/officeDocument/2006/math">
                    <m:f>
                      <m:fPr>
                        <m:ctrlPr>
                          <a:rPr lang="en-US" sz="2800" i="1" smtClean="0">
                            <a:solidFill>
                              <a:schemeClr val="tx2">
                                <a:lumMod val="50000"/>
                              </a:schemeClr>
                            </a:solidFill>
                            <a:latin typeface="Cambria Math" panose="02040503050406030204" pitchFamily="18" charset="0"/>
                          </a:rPr>
                        </m:ctrlPr>
                      </m:fPr>
                      <m:num>
                        <m:r>
                          <a:rPr lang="en-US" sz="2800" b="0" i="1" smtClean="0">
                            <a:solidFill>
                              <a:schemeClr val="tx2">
                                <a:lumMod val="50000"/>
                              </a:schemeClr>
                            </a:solidFill>
                            <a:latin typeface="Cambria Math" panose="02040503050406030204" pitchFamily="18" charset="0"/>
                          </a:rPr>
                          <m:t>1</m:t>
                        </m:r>
                      </m:num>
                      <m:den>
                        <m:r>
                          <a:rPr lang="en-US" sz="2800" b="0" i="1" smtClean="0">
                            <a:solidFill>
                              <a:schemeClr val="tx2">
                                <a:lumMod val="50000"/>
                              </a:schemeClr>
                            </a:solidFill>
                            <a:latin typeface="Cambria Math" panose="02040503050406030204" pitchFamily="18" charset="0"/>
                          </a:rPr>
                          <m:t>𝑚</m:t>
                        </m:r>
                      </m:den>
                    </m:f>
                  </m:oMath>
                </a14:m>
                <a:r>
                  <a:rPr lang="en-US" sz="2800" dirty="0">
                    <a:solidFill>
                      <a:schemeClr val="tx2">
                        <a:lumMod val="50000"/>
                      </a:schemeClr>
                    </a:solidFill>
                  </a:rPr>
                  <a:t>.</a:t>
                </a:r>
              </a:p>
              <a:p>
                <a:pPr marL="514350" indent="-514350">
                  <a:buFont typeface="+mj-lt"/>
                  <a:buAutoNum type="arabicPeriod"/>
                </a:pPr>
                <a:r>
                  <a:rPr lang="en-US" sz="2800" dirty="0">
                    <a:solidFill>
                      <a:schemeClr val="tx2">
                        <a:lumMod val="50000"/>
                      </a:schemeClr>
                    </a:solidFill>
                  </a:rPr>
                  <a:t>The first predictor is trained and the error rate </a:t>
                </a:r>
                <a14:m>
                  <m:oMath xmlns:m="http://schemas.openxmlformats.org/officeDocument/2006/math">
                    <m:sSub>
                      <m:sSubPr>
                        <m:ctrlPr>
                          <a:rPr lang="en-US" sz="2800" i="1" smtClean="0">
                            <a:solidFill>
                              <a:schemeClr val="tx2">
                                <a:lumMod val="50000"/>
                              </a:schemeClr>
                            </a:solidFill>
                            <a:latin typeface="Cambria Math" panose="02040503050406030204" pitchFamily="18" charset="0"/>
                          </a:rPr>
                        </m:ctrlPr>
                      </m:sSubPr>
                      <m:e>
                        <m:r>
                          <a:rPr lang="en-US" sz="2800" b="0" i="1" smtClean="0">
                            <a:solidFill>
                              <a:schemeClr val="tx2">
                                <a:lumMod val="50000"/>
                              </a:schemeClr>
                            </a:solidFill>
                            <a:latin typeface="Cambria Math" panose="02040503050406030204" pitchFamily="18" charset="0"/>
                          </a:rPr>
                          <m:t>𝑟</m:t>
                        </m:r>
                      </m:e>
                      <m:sub>
                        <m:r>
                          <a:rPr lang="en-US" sz="2800" b="0" i="1" smtClean="0">
                            <a:solidFill>
                              <a:schemeClr val="tx2">
                                <a:lumMod val="50000"/>
                              </a:schemeClr>
                            </a:solidFill>
                            <a:latin typeface="Cambria Math" panose="02040503050406030204" pitchFamily="18" charset="0"/>
                          </a:rPr>
                          <m:t>1</m:t>
                        </m:r>
                      </m:sub>
                    </m:sSub>
                  </m:oMath>
                </a14:m>
                <a:r>
                  <a:rPr lang="en-US" sz="2800" dirty="0">
                    <a:solidFill>
                      <a:schemeClr val="tx2">
                        <a:lumMod val="50000"/>
                      </a:schemeClr>
                    </a:solidFill>
                  </a:rPr>
                  <a:t> calculated.</a:t>
                </a:r>
              </a:p>
              <a:p>
                <a:pPr marL="514350" indent="-514350">
                  <a:buFont typeface="+mj-lt"/>
                  <a:buAutoNum type="arabicPeriod"/>
                </a:pPr>
                <a:r>
                  <a:rPr lang="en-US" sz="2800" dirty="0">
                    <a:solidFill>
                      <a:schemeClr val="tx2">
                        <a:lumMod val="50000"/>
                      </a:schemeClr>
                    </a:solidFill>
                  </a:rPr>
                  <a:t>The predictor’s weight </a:t>
                </a:r>
                <a14:m>
                  <m:oMath xmlns:m="http://schemas.openxmlformats.org/officeDocument/2006/math">
                    <m:sSub>
                      <m:sSubPr>
                        <m:ctrlPr>
                          <a:rPr lang="en-US" sz="2800" i="1" smtClean="0">
                            <a:solidFill>
                              <a:schemeClr val="tx2">
                                <a:lumMod val="50000"/>
                              </a:schemeClr>
                            </a:solidFill>
                            <a:latin typeface="Cambria Math" panose="02040503050406030204" pitchFamily="18" charset="0"/>
                          </a:rPr>
                        </m:ctrlPr>
                      </m:sSubPr>
                      <m:e>
                        <m:r>
                          <a:rPr lang="en-US" sz="2800" i="1" smtClean="0">
                            <a:solidFill>
                              <a:schemeClr val="tx2">
                                <a:lumMod val="50000"/>
                              </a:schemeClr>
                            </a:solidFill>
                            <a:latin typeface="Cambria Math" panose="02040503050406030204" pitchFamily="18" charset="0"/>
                            <a:ea typeface="Cambria Math" panose="02040503050406030204" pitchFamily="18" charset="0"/>
                          </a:rPr>
                          <m:t>𝛼</m:t>
                        </m:r>
                      </m:e>
                      <m:sub>
                        <m:r>
                          <a:rPr lang="en-US" sz="2800" b="0" i="1" smtClean="0">
                            <a:solidFill>
                              <a:schemeClr val="tx2">
                                <a:lumMod val="50000"/>
                              </a:schemeClr>
                            </a:solidFill>
                            <a:latin typeface="Cambria Math" panose="02040503050406030204" pitchFamily="18" charset="0"/>
                          </a:rPr>
                          <m:t>𝑗</m:t>
                        </m:r>
                      </m:sub>
                    </m:sSub>
                  </m:oMath>
                </a14:m>
                <a:r>
                  <a:rPr lang="en-US" sz="2800" dirty="0">
                    <a:solidFill>
                      <a:schemeClr val="tx2">
                        <a:lumMod val="50000"/>
                      </a:schemeClr>
                    </a:solidFill>
                  </a:rPr>
                  <a:t> is then calculated.</a:t>
                </a:r>
              </a:p>
              <a:p>
                <a:pPr marL="514350" indent="-514350">
                  <a:buFont typeface="+mj-lt"/>
                  <a:buAutoNum type="arabicPeriod"/>
                </a:pPr>
                <a:r>
                  <a:rPr lang="en-US" sz="2800" dirty="0">
                    <a:solidFill>
                      <a:schemeClr val="tx2">
                        <a:lumMod val="50000"/>
                      </a:schemeClr>
                    </a:solidFill>
                  </a:rPr>
                  <a:t>The instance weights are updated.</a:t>
                </a:r>
              </a:p>
              <a:p>
                <a:pPr marL="514350" indent="-514350">
                  <a:buFont typeface="+mj-lt"/>
                  <a:buAutoNum type="arabicPeriod"/>
                </a:pPr>
                <a:r>
                  <a:rPr lang="en-US" sz="2800" dirty="0"/>
                  <a:t>These instance weights are normalized by </a:t>
                </a:r>
                <a14:m>
                  <m:oMath xmlns:m="http://schemas.openxmlformats.org/officeDocument/2006/math">
                    <m:nary>
                      <m:naryPr>
                        <m:chr m:val="∑"/>
                        <m:limLoc m:val="subSup"/>
                        <m:ctrlPr>
                          <a:rPr lang="en-US" sz="2800" i="1" smtClean="0">
                            <a:latin typeface="Cambria Math" panose="02040503050406030204" pitchFamily="18" charset="0"/>
                          </a:rPr>
                        </m:ctrlPr>
                      </m:naryPr>
                      <m:sub>
                        <m:r>
                          <m:rPr>
                            <m:brk m:alnAt="25"/>
                          </m:rPr>
                          <a:rPr lang="en-US" sz="2800" b="0" i="1" smtClean="0">
                            <a:latin typeface="Cambria Math" panose="02040503050406030204" pitchFamily="18" charset="0"/>
                          </a:rPr>
                          <m:t>𝑖</m:t>
                        </m:r>
                        <m:r>
                          <a:rPr lang="en-US" sz="2800" b="0" i="1" smtClean="0">
                            <a:latin typeface="Cambria Math" panose="02040503050406030204" pitchFamily="18" charset="0"/>
                          </a:rPr>
                          <m:t>=1</m:t>
                        </m:r>
                      </m:sub>
                      <m:sup>
                        <m:r>
                          <a:rPr lang="en-US" sz="2800" b="0" i="1" smtClean="0">
                            <a:latin typeface="Cambria Math" panose="02040503050406030204" pitchFamily="18" charset="0"/>
                          </a:rPr>
                          <m:t>𝑚</m:t>
                        </m:r>
                      </m:sup>
                      <m:e>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𝑤</m:t>
                            </m:r>
                          </m:e>
                          <m:sup>
                            <m:r>
                              <a:rPr lang="en-US" sz="2800" b="0" i="1" smtClean="0">
                                <a:latin typeface="Cambria Math" panose="02040503050406030204" pitchFamily="18" charset="0"/>
                              </a:rPr>
                              <m:t>(</m:t>
                            </m:r>
                            <m:r>
                              <a:rPr lang="en-US" sz="2800" b="0" i="1" smtClean="0">
                                <a:latin typeface="Cambria Math" panose="02040503050406030204" pitchFamily="18" charset="0"/>
                              </a:rPr>
                              <m:t>𝑖</m:t>
                            </m:r>
                            <m:r>
                              <a:rPr lang="en-US" sz="2800" b="0" i="1" smtClean="0">
                                <a:latin typeface="Cambria Math" panose="02040503050406030204" pitchFamily="18" charset="0"/>
                              </a:rPr>
                              <m:t>)</m:t>
                            </m:r>
                          </m:sup>
                        </m:sSup>
                      </m:e>
                    </m:nary>
                  </m:oMath>
                </a14:m>
                <a:r>
                  <a:rPr lang="en-US" sz="2800" dirty="0"/>
                  <a:t>.</a:t>
                </a:r>
              </a:p>
              <a:p>
                <a:pPr marL="514350" indent="-514350">
                  <a:buFont typeface="+mj-lt"/>
                  <a:buAutoNum type="arabicPeriod"/>
                </a:pPr>
                <a:endParaRPr lang="en-US" sz="2800" dirty="0"/>
              </a:p>
            </p:txBody>
          </p:sp>
        </mc:Choice>
        <mc:Fallback xmlns="">
          <p:sp>
            <p:nvSpPr>
              <p:cNvPr id="6" name="Content Placeholder 2">
                <a:extLst>
                  <a:ext uri="{FF2B5EF4-FFF2-40B4-BE49-F238E27FC236}">
                    <a16:creationId xmlns:a16="http://schemas.microsoft.com/office/drawing/2014/main" id="{0F474375-BEBE-DC4D-8291-668EF37A8410}"/>
                  </a:ext>
                </a:extLst>
              </p:cNvPr>
              <p:cNvSpPr>
                <a:spLocks noGrp="1" noRot="1" noChangeAspect="1" noMove="1" noResize="1" noEditPoints="1" noAdjustHandles="1" noChangeArrowheads="1" noChangeShapeType="1" noTextEdit="1"/>
              </p:cNvSpPr>
              <p:nvPr>
                <p:ph idx="1"/>
              </p:nvPr>
            </p:nvSpPr>
            <p:spPr>
              <a:xfrm>
                <a:off x="600891" y="1060174"/>
                <a:ext cx="10833211" cy="5345357"/>
              </a:xfrm>
              <a:blipFill>
                <a:blip r:embed="rId4"/>
                <a:stretch>
                  <a:fillRect l="-820" t="-237"/>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90670F4F-EB1B-C249-94F8-C0079621F866}"/>
              </a:ext>
            </a:extLst>
          </p:cNvPr>
          <p:cNvSpPr/>
          <p:nvPr/>
        </p:nvSpPr>
        <p:spPr>
          <a:xfrm>
            <a:off x="331304" y="6109252"/>
            <a:ext cx="11688418" cy="6957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1997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pic>
        <p:nvPicPr>
          <p:cNvPr id="3" name="Picture 2" descr="A picture containing outdoor, building, clock, street&#10;&#10;Description automatically generated">
            <a:extLst>
              <a:ext uri="{FF2B5EF4-FFF2-40B4-BE49-F238E27FC236}">
                <a16:creationId xmlns:a16="http://schemas.microsoft.com/office/drawing/2014/main" id="{6E53351F-28B3-C64A-B807-BF32E1D4E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849" y="77050"/>
            <a:ext cx="8001000" cy="3594100"/>
          </a:xfrm>
          <a:prstGeom prst="rect">
            <a:avLst/>
          </a:prstGeom>
        </p:spPr>
      </p:pic>
      <p:pic>
        <p:nvPicPr>
          <p:cNvPr id="13" name="Picture 12" descr="Logo&#10;&#10;Description automatically generated">
            <a:extLst>
              <a:ext uri="{FF2B5EF4-FFF2-40B4-BE49-F238E27FC236}">
                <a16:creationId xmlns:a16="http://schemas.microsoft.com/office/drawing/2014/main" id="{BD7D5509-1850-6E40-9F79-D019C9BE69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364" y="3855300"/>
            <a:ext cx="2769427" cy="1199752"/>
          </a:xfrm>
          <a:prstGeom prst="rect">
            <a:avLst/>
          </a:prstGeom>
        </p:spPr>
      </p:pic>
      <p:pic>
        <p:nvPicPr>
          <p:cNvPr id="4" name="Picture 3" descr="A person standing in front of a building&#10;&#10;Description automatically generated">
            <a:extLst>
              <a:ext uri="{FF2B5EF4-FFF2-40B4-BE49-F238E27FC236}">
                <a16:creationId xmlns:a16="http://schemas.microsoft.com/office/drawing/2014/main" id="{DF461C6D-9D8E-6143-9A34-98390F37B6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3347" y="86989"/>
            <a:ext cx="3708653" cy="6015638"/>
          </a:xfrm>
          <a:prstGeom prst="rect">
            <a:avLst/>
          </a:prstGeom>
        </p:spPr>
      </p:pic>
      <p:pic>
        <p:nvPicPr>
          <p:cNvPr id="6" name="Picture 5" descr="A house that has a sign on the side of a road&#10;&#10;Description automatically generated">
            <a:extLst>
              <a:ext uri="{FF2B5EF4-FFF2-40B4-BE49-F238E27FC236}">
                <a16:creationId xmlns:a16="http://schemas.microsoft.com/office/drawing/2014/main" id="{C80D9B99-E064-D841-9B2F-92EF0AB92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6139" y="3806979"/>
            <a:ext cx="4639722" cy="2385099"/>
          </a:xfrm>
          <a:prstGeom prst="rect">
            <a:avLst/>
          </a:prstGeom>
        </p:spPr>
      </p:pic>
      <p:sp>
        <p:nvSpPr>
          <p:cNvPr id="7" name="TextBox 6">
            <a:extLst>
              <a:ext uri="{FF2B5EF4-FFF2-40B4-BE49-F238E27FC236}">
                <a16:creationId xmlns:a16="http://schemas.microsoft.com/office/drawing/2014/main" id="{356BCEEA-9E50-3F42-B110-D53851E5EB6C}"/>
              </a:ext>
            </a:extLst>
          </p:cNvPr>
          <p:cNvSpPr txBox="1"/>
          <p:nvPr/>
        </p:nvSpPr>
        <p:spPr>
          <a:xfrm>
            <a:off x="132799" y="5408167"/>
            <a:ext cx="3783219" cy="646331"/>
          </a:xfrm>
          <a:prstGeom prst="rect">
            <a:avLst/>
          </a:prstGeom>
          <a:noFill/>
        </p:spPr>
        <p:txBody>
          <a:bodyPr wrap="square" rtlCol="0">
            <a:spAutoFit/>
          </a:bodyPr>
          <a:lstStyle/>
          <a:p>
            <a:pPr algn="ctr"/>
            <a:r>
              <a:rPr lang="en-US" dirty="0"/>
              <a:t>Institute of</a:t>
            </a:r>
          </a:p>
          <a:p>
            <a:pPr algn="ctr"/>
            <a:r>
              <a:rPr lang="en-US" dirty="0"/>
              <a:t>Particle Physics &amp; Phenomenology</a:t>
            </a:r>
          </a:p>
        </p:txBody>
      </p:sp>
    </p:spTree>
    <p:extLst>
      <p:ext uri="{BB962C8B-B14F-4D97-AF65-F5344CB8AC3E}">
        <p14:creationId xmlns:p14="http://schemas.microsoft.com/office/powerpoint/2010/main" val="33003804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CF0280C1-1120-E444-B9BD-438E9D7150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5635" y="0"/>
            <a:ext cx="2066365" cy="1162900"/>
          </a:xfrm>
          <a:prstGeom prst="rect">
            <a:avLst/>
          </a:prstGeom>
        </p:spPr>
      </p:pic>
      <p:sp>
        <p:nvSpPr>
          <p:cNvPr id="7" name="Rectangle 6">
            <a:extLst>
              <a:ext uri="{FF2B5EF4-FFF2-40B4-BE49-F238E27FC236}">
                <a16:creationId xmlns:a16="http://schemas.microsoft.com/office/drawing/2014/main" id="{89A46C9D-97C6-DB4B-BEB6-81B0722F1036}"/>
              </a:ext>
            </a:extLst>
          </p:cNvPr>
          <p:cNvSpPr/>
          <p:nvPr/>
        </p:nvSpPr>
        <p:spPr>
          <a:xfrm>
            <a:off x="331304" y="6109252"/>
            <a:ext cx="11688418" cy="6957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Boosting – AdaBoost Process</a:t>
            </a: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0F474375-BEBE-DC4D-8291-668EF37A8410}"/>
                  </a:ext>
                </a:extLst>
              </p:cNvPr>
              <p:cNvSpPr>
                <a:spLocks noGrp="1"/>
              </p:cNvSpPr>
              <p:nvPr>
                <p:ph idx="1"/>
              </p:nvPr>
            </p:nvSpPr>
            <p:spPr>
              <a:xfrm>
                <a:off x="600891" y="1060174"/>
                <a:ext cx="10833211" cy="5345357"/>
              </a:xfrm>
            </p:spPr>
            <p:txBody>
              <a:bodyPr>
                <a:normAutofit/>
              </a:bodyPr>
              <a:lstStyle/>
              <a:p>
                <a:pPr marL="514350" indent="-514350">
                  <a:buFont typeface="+mj-lt"/>
                  <a:buAutoNum type="arabicPeriod"/>
                </a:pPr>
                <a:r>
                  <a:rPr lang="en-US" sz="2800" dirty="0">
                    <a:solidFill>
                      <a:schemeClr val="tx2">
                        <a:lumMod val="50000"/>
                      </a:schemeClr>
                    </a:solidFill>
                  </a:rPr>
                  <a:t>For each predictor </a:t>
                </a:r>
                <a14:m>
                  <m:oMath xmlns:m="http://schemas.openxmlformats.org/officeDocument/2006/math">
                    <m:r>
                      <a:rPr lang="en-US" sz="2800" b="0" i="1" smtClean="0">
                        <a:solidFill>
                          <a:schemeClr val="tx2">
                            <a:lumMod val="50000"/>
                          </a:schemeClr>
                        </a:solidFill>
                        <a:latin typeface="Cambria Math" panose="02040503050406030204" pitchFamily="18" charset="0"/>
                      </a:rPr>
                      <m:t>𝑗</m:t>
                    </m:r>
                  </m:oMath>
                </a14:m>
                <a:r>
                  <a:rPr lang="en-US" sz="2800" dirty="0">
                    <a:solidFill>
                      <a:schemeClr val="tx2">
                        <a:lumMod val="50000"/>
                      </a:schemeClr>
                    </a:solidFill>
                  </a:rPr>
                  <a:t>, the instance weight </a:t>
                </a:r>
                <a14:m>
                  <m:oMath xmlns:m="http://schemas.openxmlformats.org/officeDocument/2006/math">
                    <m:sSup>
                      <m:sSupPr>
                        <m:ctrlPr>
                          <a:rPr lang="en-US" sz="2800" i="1" smtClean="0">
                            <a:solidFill>
                              <a:schemeClr val="tx2">
                                <a:lumMod val="50000"/>
                              </a:schemeClr>
                            </a:solidFill>
                            <a:latin typeface="Cambria Math" panose="02040503050406030204" pitchFamily="18" charset="0"/>
                          </a:rPr>
                        </m:ctrlPr>
                      </m:sSupPr>
                      <m:e>
                        <m:r>
                          <a:rPr lang="en-US" sz="2800" b="0" i="1" smtClean="0">
                            <a:solidFill>
                              <a:schemeClr val="tx2">
                                <a:lumMod val="50000"/>
                              </a:schemeClr>
                            </a:solidFill>
                            <a:latin typeface="Cambria Math" panose="02040503050406030204" pitchFamily="18" charset="0"/>
                          </a:rPr>
                          <m:t>𝑤</m:t>
                        </m:r>
                      </m:e>
                      <m:sup>
                        <m:r>
                          <a:rPr lang="en-US" sz="2800" b="0" i="1" smtClean="0">
                            <a:solidFill>
                              <a:schemeClr val="tx2">
                                <a:lumMod val="50000"/>
                              </a:schemeClr>
                            </a:solidFill>
                            <a:latin typeface="Cambria Math" panose="02040503050406030204" pitchFamily="18" charset="0"/>
                          </a:rPr>
                          <m:t>(</m:t>
                        </m:r>
                        <m:r>
                          <a:rPr lang="en-US" sz="2800" b="0" i="1" smtClean="0">
                            <a:solidFill>
                              <a:schemeClr val="tx2">
                                <a:lumMod val="50000"/>
                              </a:schemeClr>
                            </a:solidFill>
                            <a:latin typeface="Cambria Math" panose="02040503050406030204" pitchFamily="18" charset="0"/>
                          </a:rPr>
                          <m:t>𝑖</m:t>
                        </m:r>
                        <m:r>
                          <a:rPr lang="en-US" sz="2800" b="0" i="1" smtClean="0">
                            <a:solidFill>
                              <a:schemeClr val="tx2">
                                <a:lumMod val="50000"/>
                              </a:schemeClr>
                            </a:solidFill>
                            <a:latin typeface="Cambria Math" panose="02040503050406030204" pitchFamily="18" charset="0"/>
                          </a:rPr>
                          <m:t>)</m:t>
                        </m:r>
                      </m:sup>
                    </m:sSup>
                  </m:oMath>
                </a14:m>
                <a:r>
                  <a:rPr lang="en-US" sz="2800" dirty="0">
                    <a:solidFill>
                      <a:schemeClr val="tx2">
                        <a:lumMod val="50000"/>
                      </a:schemeClr>
                    </a:solidFill>
                  </a:rPr>
                  <a:t> is initially set to </a:t>
                </a:r>
                <a14:m>
                  <m:oMath xmlns:m="http://schemas.openxmlformats.org/officeDocument/2006/math">
                    <m:f>
                      <m:fPr>
                        <m:ctrlPr>
                          <a:rPr lang="en-US" sz="2800" i="1" smtClean="0">
                            <a:solidFill>
                              <a:schemeClr val="tx2">
                                <a:lumMod val="50000"/>
                              </a:schemeClr>
                            </a:solidFill>
                            <a:latin typeface="Cambria Math" panose="02040503050406030204" pitchFamily="18" charset="0"/>
                          </a:rPr>
                        </m:ctrlPr>
                      </m:fPr>
                      <m:num>
                        <m:r>
                          <a:rPr lang="en-US" sz="2800" b="0" i="1" smtClean="0">
                            <a:solidFill>
                              <a:schemeClr val="tx2">
                                <a:lumMod val="50000"/>
                              </a:schemeClr>
                            </a:solidFill>
                            <a:latin typeface="Cambria Math" panose="02040503050406030204" pitchFamily="18" charset="0"/>
                          </a:rPr>
                          <m:t>1</m:t>
                        </m:r>
                      </m:num>
                      <m:den>
                        <m:r>
                          <a:rPr lang="en-US" sz="2800" b="0" i="1" smtClean="0">
                            <a:solidFill>
                              <a:schemeClr val="tx2">
                                <a:lumMod val="50000"/>
                              </a:schemeClr>
                            </a:solidFill>
                            <a:latin typeface="Cambria Math" panose="02040503050406030204" pitchFamily="18" charset="0"/>
                          </a:rPr>
                          <m:t>𝑚</m:t>
                        </m:r>
                      </m:den>
                    </m:f>
                  </m:oMath>
                </a14:m>
                <a:r>
                  <a:rPr lang="en-US" sz="2800" dirty="0">
                    <a:solidFill>
                      <a:schemeClr val="tx2">
                        <a:lumMod val="50000"/>
                      </a:schemeClr>
                    </a:solidFill>
                  </a:rPr>
                  <a:t>.</a:t>
                </a:r>
              </a:p>
              <a:p>
                <a:pPr marL="514350" indent="-514350">
                  <a:buFont typeface="+mj-lt"/>
                  <a:buAutoNum type="arabicPeriod"/>
                </a:pPr>
                <a:r>
                  <a:rPr lang="en-US" sz="2800" dirty="0">
                    <a:solidFill>
                      <a:schemeClr val="tx2">
                        <a:lumMod val="50000"/>
                      </a:schemeClr>
                    </a:solidFill>
                  </a:rPr>
                  <a:t>The first predictor is trained and the error rate </a:t>
                </a:r>
                <a14:m>
                  <m:oMath xmlns:m="http://schemas.openxmlformats.org/officeDocument/2006/math">
                    <m:sSub>
                      <m:sSubPr>
                        <m:ctrlPr>
                          <a:rPr lang="en-US" sz="2800" i="1" smtClean="0">
                            <a:solidFill>
                              <a:schemeClr val="tx2">
                                <a:lumMod val="50000"/>
                              </a:schemeClr>
                            </a:solidFill>
                            <a:latin typeface="Cambria Math" panose="02040503050406030204" pitchFamily="18" charset="0"/>
                          </a:rPr>
                        </m:ctrlPr>
                      </m:sSubPr>
                      <m:e>
                        <m:r>
                          <a:rPr lang="en-US" sz="2800" b="0" i="1" smtClean="0">
                            <a:solidFill>
                              <a:schemeClr val="tx2">
                                <a:lumMod val="50000"/>
                              </a:schemeClr>
                            </a:solidFill>
                            <a:latin typeface="Cambria Math" panose="02040503050406030204" pitchFamily="18" charset="0"/>
                          </a:rPr>
                          <m:t>𝑟</m:t>
                        </m:r>
                      </m:e>
                      <m:sub>
                        <m:r>
                          <a:rPr lang="en-US" sz="2800" b="0" i="1" smtClean="0">
                            <a:solidFill>
                              <a:schemeClr val="tx2">
                                <a:lumMod val="50000"/>
                              </a:schemeClr>
                            </a:solidFill>
                            <a:latin typeface="Cambria Math" panose="02040503050406030204" pitchFamily="18" charset="0"/>
                          </a:rPr>
                          <m:t>1</m:t>
                        </m:r>
                      </m:sub>
                    </m:sSub>
                  </m:oMath>
                </a14:m>
                <a:r>
                  <a:rPr lang="en-US" sz="2800" dirty="0">
                    <a:solidFill>
                      <a:schemeClr val="tx2">
                        <a:lumMod val="50000"/>
                      </a:schemeClr>
                    </a:solidFill>
                  </a:rPr>
                  <a:t> calculated.</a:t>
                </a:r>
              </a:p>
              <a:p>
                <a:pPr marL="514350" indent="-514350">
                  <a:buFont typeface="+mj-lt"/>
                  <a:buAutoNum type="arabicPeriod"/>
                </a:pPr>
                <a:r>
                  <a:rPr lang="en-US" sz="2800" dirty="0">
                    <a:solidFill>
                      <a:schemeClr val="tx2">
                        <a:lumMod val="50000"/>
                      </a:schemeClr>
                    </a:solidFill>
                  </a:rPr>
                  <a:t>The predictor’s weight </a:t>
                </a:r>
                <a14:m>
                  <m:oMath xmlns:m="http://schemas.openxmlformats.org/officeDocument/2006/math">
                    <m:sSub>
                      <m:sSubPr>
                        <m:ctrlPr>
                          <a:rPr lang="en-US" sz="2800" i="1" smtClean="0">
                            <a:solidFill>
                              <a:schemeClr val="tx2">
                                <a:lumMod val="50000"/>
                              </a:schemeClr>
                            </a:solidFill>
                            <a:latin typeface="Cambria Math" panose="02040503050406030204" pitchFamily="18" charset="0"/>
                          </a:rPr>
                        </m:ctrlPr>
                      </m:sSubPr>
                      <m:e>
                        <m:r>
                          <a:rPr lang="en-US" sz="2800" i="1" smtClean="0">
                            <a:solidFill>
                              <a:schemeClr val="tx2">
                                <a:lumMod val="50000"/>
                              </a:schemeClr>
                            </a:solidFill>
                            <a:latin typeface="Cambria Math" panose="02040503050406030204" pitchFamily="18" charset="0"/>
                            <a:ea typeface="Cambria Math" panose="02040503050406030204" pitchFamily="18" charset="0"/>
                          </a:rPr>
                          <m:t>𝛼</m:t>
                        </m:r>
                      </m:e>
                      <m:sub>
                        <m:r>
                          <a:rPr lang="en-US" sz="2800" b="0" i="1" smtClean="0">
                            <a:solidFill>
                              <a:schemeClr val="tx2">
                                <a:lumMod val="50000"/>
                              </a:schemeClr>
                            </a:solidFill>
                            <a:latin typeface="Cambria Math" panose="02040503050406030204" pitchFamily="18" charset="0"/>
                          </a:rPr>
                          <m:t>𝑗</m:t>
                        </m:r>
                      </m:sub>
                    </m:sSub>
                  </m:oMath>
                </a14:m>
                <a:r>
                  <a:rPr lang="en-US" sz="2800" dirty="0">
                    <a:solidFill>
                      <a:schemeClr val="tx2">
                        <a:lumMod val="50000"/>
                      </a:schemeClr>
                    </a:solidFill>
                  </a:rPr>
                  <a:t> is then calculated.</a:t>
                </a:r>
              </a:p>
              <a:p>
                <a:pPr marL="514350" indent="-514350">
                  <a:buFont typeface="+mj-lt"/>
                  <a:buAutoNum type="arabicPeriod"/>
                </a:pPr>
                <a:r>
                  <a:rPr lang="en-US" sz="2800" dirty="0">
                    <a:solidFill>
                      <a:schemeClr val="tx2">
                        <a:lumMod val="50000"/>
                      </a:schemeClr>
                    </a:solidFill>
                  </a:rPr>
                  <a:t>The instance weights are updated.</a:t>
                </a:r>
              </a:p>
              <a:p>
                <a:pPr marL="514350" indent="-514350">
                  <a:buFont typeface="+mj-lt"/>
                  <a:buAutoNum type="arabicPeriod"/>
                </a:pPr>
                <a:r>
                  <a:rPr lang="en-US" sz="2800" dirty="0">
                    <a:solidFill>
                      <a:schemeClr val="tx2">
                        <a:lumMod val="50000"/>
                      </a:schemeClr>
                    </a:solidFill>
                  </a:rPr>
                  <a:t>These instance weights are normalized by </a:t>
                </a:r>
                <a14:m>
                  <m:oMath xmlns:m="http://schemas.openxmlformats.org/officeDocument/2006/math">
                    <m:nary>
                      <m:naryPr>
                        <m:chr m:val="∑"/>
                        <m:limLoc m:val="subSup"/>
                        <m:ctrlPr>
                          <a:rPr lang="en-US" sz="2800" i="1" smtClean="0">
                            <a:solidFill>
                              <a:schemeClr val="tx2">
                                <a:lumMod val="50000"/>
                              </a:schemeClr>
                            </a:solidFill>
                            <a:latin typeface="Cambria Math" panose="02040503050406030204" pitchFamily="18" charset="0"/>
                          </a:rPr>
                        </m:ctrlPr>
                      </m:naryPr>
                      <m:sub>
                        <m:r>
                          <m:rPr>
                            <m:brk m:alnAt="25"/>
                          </m:rPr>
                          <a:rPr lang="en-US" sz="2800" b="0" i="1" smtClean="0">
                            <a:solidFill>
                              <a:schemeClr val="tx2">
                                <a:lumMod val="50000"/>
                              </a:schemeClr>
                            </a:solidFill>
                            <a:latin typeface="Cambria Math" panose="02040503050406030204" pitchFamily="18" charset="0"/>
                          </a:rPr>
                          <m:t>𝑖</m:t>
                        </m:r>
                        <m:r>
                          <a:rPr lang="en-US" sz="2800" b="0" i="1" smtClean="0">
                            <a:solidFill>
                              <a:schemeClr val="tx2">
                                <a:lumMod val="50000"/>
                              </a:schemeClr>
                            </a:solidFill>
                            <a:latin typeface="Cambria Math" panose="02040503050406030204" pitchFamily="18" charset="0"/>
                          </a:rPr>
                          <m:t>=1</m:t>
                        </m:r>
                      </m:sub>
                      <m:sup>
                        <m:r>
                          <a:rPr lang="en-US" sz="2800" b="0" i="1" smtClean="0">
                            <a:solidFill>
                              <a:schemeClr val="tx2">
                                <a:lumMod val="50000"/>
                              </a:schemeClr>
                            </a:solidFill>
                            <a:latin typeface="Cambria Math" panose="02040503050406030204" pitchFamily="18" charset="0"/>
                          </a:rPr>
                          <m:t>𝑚</m:t>
                        </m:r>
                      </m:sup>
                      <m:e>
                        <m:sSup>
                          <m:sSupPr>
                            <m:ctrlPr>
                              <a:rPr lang="en-US" sz="2800" i="1" smtClean="0">
                                <a:solidFill>
                                  <a:schemeClr val="tx2">
                                    <a:lumMod val="50000"/>
                                  </a:schemeClr>
                                </a:solidFill>
                                <a:latin typeface="Cambria Math" panose="02040503050406030204" pitchFamily="18" charset="0"/>
                              </a:rPr>
                            </m:ctrlPr>
                          </m:sSupPr>
                          <m:e>
                            <m:r>
                              <a:rPr lang="en-US" sz="2800" b="0" i="1" smtClean="0">
                                <a:solidFill>
                                  <a:schemeClr val="tx2">
                                    <a:lumMod val="50000"/>
                                  </a:schemeClr>
                                </a:solidFill>
                                <a:latin typeface="Cambria Math" panose="02040503050406030204" pitchFamily="18" charset="0"/>
                              </a:rPr>
                              <m:t>𝑤</m:t>
                            </m:r>
                          </m:e>
                          <m:sup>
                            <m:r>
                              <a:rPr lang="en-US" sz="2800" b="0" i="1" smtClean="0">
                                <a:solidFill>
                                  <a:schemeClr val="tx2">
                                    <a:lumMod val="50000"/>
                                  </a:schemeClr>
                                </a:solidFill>
                                <a:latin typeface="Cambria Math" panose="02040503050406030204" pitchFamily="18" charset="0"/>
                              </a:rPr>
                              <m:t>(</m:t>
                            </m:r>
                            <m:r>
                              <a:rPr lang="en-US" sz="2800" b="0" i="1" smtClean="0">
                                <a:solidFill>
                                  <a:schemeClr val="tx2">
                                    <a:lumMod val="50000"/>
                                  </a:schemeClr>
                                </a:solidFill>
                                <a:latin typeface="Cambria Math" panose="02040503050406030204" pitchFamily="18" charset="0"/>
                              </a:rPr>
                              <m:t>𝑖</m:t>
                            </m:r>
                            <m:r>
                              <a:rPr lang="en-US" sz="2800" b="0" i="1" smtClean="0">
                                <a:solidFill>
                                  <a:schemeClr val="tx2">
                                    <a:lumMod val="50000"/>
                                  </a:schemeClr>
                                </a:solidFill>
                                <a:latin typeface="Cambria Math" panose="02040503050406030204" pitchFamily="18" charset="0"/>
                              </a:rPr>
                              <m:t>)</m:t>
                            </m:r>
                          </m:sup>
                        </m:sSup>
                      </m:e>
                    </m:nary>
                  </m:oMath>
                </a14:m>
                <a:r>
                  <a:rPr lang="en-US" sz="2800" dirty="0">
                    <a:solidFill>
                      <a:schemeClr val="tx2">
                        <a:lumMod val="50000"/>
                      </a:schemeClr>
                    </a:solidFill>
                  </a:rPr>
                  <a:t>.</a:t>
                </a:r>
              </a:p>
              <a:p>
                <a:pPr marL="514350" indent="-514350">
                  <a:buFont typeface="+mj-lt"/>
                  <a:buAutoNum type="arabicPeriod"/>
                </a:pPr>
                <a:r>
                  <a:rPr lang="en-US" sz="2800" dirty="0"/>
                  <a:t>The final AdaBoost prediction is the class that received the majority of the weighted votes:</a:t>
                </a:r>
              </a:p>
              <a:p>
                <a:pPr marL="514350" indent="-514350">
                  <a:buFont typeface="+mj-lt"/>
                  <a:buAutoNum type="arabicPeriod"/>
                </a:pPr>
                <a:endParaRPr lang="en-US" sz="2800" dirty="0"/>
              </a:p>
              <a:p>
                <a:pPr marL="514350" indent="-514350">
                  <a:buFont typeface="+mj-lt"/>
                  <a:buAutoNum type="arabicPeriod"/>
                </a:pPr>
                <a:endParaRPr lang="en-US" sz="2800" dirty="0"/>
              </a:p>
            </p:txBody>
          </p:sp>
        </mc:Choice>
        <mc:Fallback xmlns="">
          <p:sp>
            <p:nvSpPr>
              <p:cNvPr id="6" name="Content Placeholder 2">
                <a:extLst>
                  <a:ext uri="{FF2B5EF4-FFF2-40B4-BE49-F238E27FC236}">
                    <a16:creationId xmlns:a16="http://schemas.microsoft.com/office/drawing/2014/main" id="{0F474375-BEBE-DC4D-8291-668EF37A8410}"/>
                  </a:ext>
                </a:extLst>
              </p:cNvPr>
              <p:cNvSpPr>
                <a:spLocks noGrp="1" noRot="1" noChangeAspect="1" noMove="1" noResize="1" noEditPoints="1" noAdjustHandles="1" noChangeArrowheads="1" noChangeShapeType="1" noTextEdit="1"/>
              </p:cNvSpPr>
              <p:nvPr>
                <p:ph idx="1"/>
              </p:nvPr>
            </p:nvSpPr>
            <p:spPr>
              <a:xfrm>
                <a:off x="600891" y="1060174"/>
                <a:ext cx="10833211" cy="5345357"/>
              </a:xfrm>
              <a:blipFill>
                <a:blip r:embed="rId4"/>
                <a:stretch>
                  <a:fillRect l="-820" t="-237" r="-1991"/>
                </a:stretch>
              </a:blipFill>
            </p:spPr>
            <p:txBody>
              <a:bodyPr/>
              <a:lstStyle/>
              <a:p>
                <a:r>
                  <a:rPr lang="en-US">
                    <a:noFill/>
                  </a:rPr>
                  <a:t> </a:t>
                </a:r>
              </a:p>
            </p:txBody>
          </p:sp>
        </mc:Fallback>
      </mc:AlternateContent>
      <p:pic>
        <p:nvPicPr>
          <p:cNvPr id="4" name="Picture 3" descr="A picture containing text&#10;&#10;Description automatically generated">
            <a:extLst>
              <a:ext uri="{FF2B5EF4-FFF2-40B4-BE49-F238E27FC236}">
                <a16:creationId xmlns:a16="http://schemas.microsoft.com/office/drawing/2014/main" id="{8DD40C1E-A554-AD4B-A0CE-A8C2034426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385" y="4690581"/>
            <a:ext cx="4597771" cy="2167419"/>
          </a:xfrm>
          <a:prstGeom prst="rect">
            <a:avLst/>
          </a:prstGeom>
        </p:spPr>
      </p:pic>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8DACDC20-9D54-9847-ACD7-39D2874077FB}"/>
                  </a:ext>
                </a:extLst>
              </p:cNvPr>
              <p:cNvSpPr txBox="1">
                <a:spLocks/>
              </p:cNvSpPr>
              <p:nvPr/>
            </p:nvSpPr>
            <p:spPr>
              <a:xfrm>
                <a:off x="5879422" y="4394847"/>
                <a:ext cx="5936241" cy="2463153"/>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Tx/>
                  <a:buNone/>
                  <a:defRPr sz="2400" kern="1200" spc="-50" baseline="0">
                    <a:solidFill>
                      <a:schemeClr val="tx2">
                        <a:lumMod val="2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Tx/>
                  <a:buBlip>
                    <a:blip r:embed="rId6"/>
                  </a:buBlip>
                  <a:defRPr sz="2200" kern="1200" spc="-50" baseline="0">
                    <a:solidFill>
                      <a:schemeClr val="tx2">
                        <a:lumMod val="2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50" baseline="0">
                    <a:solidFill>
                      <a:schemeClr val="tx2">
                        <a:lumMod val="2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50" baseline="0">
                    <a:solidFill>
                      <a:schemeClr val="tx2">
                        <a:lumMod val="2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50" baseline="0">
                    <a:solidFill>
                      <a:schemeClr val="tx2">
                        <a:lumMod val="2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14:m>
                  <m:oMath xmlns:m="http://schemas.openxmlformats.org/officeDocument/2006/math">
                    <m:acc>
                      <m:accPr>
                        <m:chr m:val="̂"/>
                        <m:ctrlPr>
                          <a:rPr lang="en-US" sz="2800" i="1" smtClean="0">
                            <a:latin typeface="Cambria Math" panose="02040503050406030204" pitchFamily="18" charset="0"/>
                          </a:rPr>
                        </m:ctrlPr>
                      </m:accPr>
                      <m:e>
                        <m:r>
                          <a:rPr lang="en-US" sz="2800" b="0" i="1" smtClean="0">
                            <a:latin typeface="Cambria Math" panose="02040503050406030204" pitchFamily="18" charset="0"/>
                          </a:rPr>
                          <m:t>𝑦</m:t>
                        </m:r>
                      </m:e>
                    </m:acc>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𝑥</m:t>
                        </m:r>
                      </m:e>
                    </m:d>
                  </m:oMath>
                </a14:m>
                <a:r>
                  <a:rPr lang="en-US" sz="2800" dirty="0"/>
                  <a:t>-- Prediction from aggregator</a:t>
                </a:r>
              </a:p>
              <a:p>
                <a:pPr marL="342900" indent="-342900">
                  <a:buFont typeface="Arial" panose="020B0604020202020204" pitchFamily="34" charset="0"/>
                  <a:buChar char="•"/>
                </a:pPr>
                <a14:m>
                  <m:oMath xmlns:m="http://schemas.openxmlformats.org/officeDocument/2006/math">
                    <m:sSubSup>
                      <m:sSubSupPr>
                        <m:ctrlPr>
                          <a:rPr lang="en-US" sz="2800" i="1" smtClean="0">
                            <a:latin typeface="Cambria Math" panose="02040503050406030204" pitchFamily="18" charset="0"/>
                          </a:rPr>
                        </m:ctrlPr>
                      </m:sSubSupPr>
                      <m:e>
                        <m:acc>
                          <m:accPr>
                            <m:chr m:val="̂"/>
                            <m:ctrlPr>
                              <a:rPr lang="en-US" sz="2800" i="1" smtClean="0">
                                <a:latin typeface="Cambria Math" panose="02040503050406030204" pitchFamily="18" charset="0"/>
                              </a:rPr>
                            </m:ctrlPr>
                          </m:accPr>
                          <m:e>
                            <m:r>
                              <a:rPr lang="en-US" sz="2800" b="0" i="1" smtClean="0">
                                <a:latin typeface="Cambria Math" panose="02040503050406030204" pitchFamily="18" charset="0"/>
                              </a:rPr>
                              <m:t>𝑦</m:t>
                            </m:r>
                          </m:e>
                        </m:acc>
                      </m:e>
                      <m:sub>
                        <m:r>
                          <a:rPr lang="en-US" sz="2800" b="0" i="1" smtClean="0">
                            <a:latin typeface="Cambria Math" panose="02040503050406030204" pitchFamily="18" charset="0"/>
                          </a:rPr>
                          <m:t>𝑗</m:t>
                        </m:r>
                      </m:sub>
                      <m:sup>
                        <m:r>
                          <a:rPr lang="en-US" sz="2800" b="0" i="1" smtClean="0">
                            <a:latin typeface="Cambria Math" panose="02040503050406030204" pitchFamily="18" charset="0"/>
                          </a:rPr>
                          <m:t>(</m:t>
                        </m:r>
                        <m:r>
                          <a:rPr lang="en-US" sz="2800" b="0" i="1" smtClean="0">
                            <a:latin typeface="Cambria Math" panose="02040503050406030204" pitchFamily="18" charset="0"/>
                          </a:rPr>
                          <m:t>𝑖</m:t>
                        </m:r>
                        <m:r>
                          <a:rPr lang="en-US" sz="2800" b="0" i="1" smtClean="0">
                            <a:latin typeface="Cambria Math" panose="02040503050406030204" pitchFamily="18" charset="0"/>
                          </a:rPr>
                          <m:t>)</m:t>
                        </m:r>
                      </m:sup>
                    </m:sSubSup>
                  </m:oMath>
                </a14:m>
                <a:r>
                  <a:rPr lang="en-US" sz="2800" dirty="0"/>
                  <a:t> -- Prediction from predictor </a:t>
                </a:r>
                <a14:m>
                  <m:oMath xmlns:m="http://schemas.openxmlformats.org/officeDocument/2006/math">
                    <m:r>
                      <a:rPr lang="en-US" sz="2800" b="0" i="1" smtClean="0">
                        <a:latin typeface="Cambria Math" panose="02040503050406030204" pitchFamily="18" charset="0"/>
                      </a:rPr>
                      <m:t>𝑗</m:t>
                    </m:r>
                  </m:oMath>
                </a14:m>
                <a:r>
                  <a:rPr lang="en-US" sz="2800" dirty="0"/>
                  <a:t> for instance </a:t>
                </a:r>
                <a14:m>
                  <m:oMath xmlns:m="http://schemas.openxmlformats.org/officeDocument/2006/math">
                    <m:r>
                      <a:rPr lang="en-US" sz="2800" b="0" i="1" smtClean="0">
                        <a:latin typeface="Cambria Math" panose="02040503050406030204" pitchFamily="18" charset="0"/>
                      </a:rPr>
                      <m:t>𝑖</m:t>
                    </m:r>
                  </m:oMath>
                </a14:m>
                <a:endParaRPr lang="en-US" sz="2800" dirty="0"/>
              </a:p>
              <a:p>
                <a:pPr marL="342900" indent="-342900">
                  <a:buFont typeface="Arial" panose="020B0604020202020204" pitchFamily="34" charset="0"/>
                  <a:buChar char="•"/>
                </a:pP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𝛼</m:t>
                        </m:r>
                      </m:e>
                      <m:sub>
                        <m:r>
                          <a:rPr lang="en-US" sz="2800" i="1">
                            <a:latin typeface="Cambria Math" panose="02040503050406030204" pitchFamily="18" charset="0"/>
                          </a:rPr>
                          <m:t>𝑗</m:t>
                        </m:r>
                      </m:sub>
                    </m:sSub>
                  </m:oMath>
                </a14:m>
                <a:r>
                  <a:rPr lang="en-US" sz="2800" dirty="0"/>
                  <a:t> -- Weight of predictor </a:t>
                </a:r>
                <a14:m>
                  <m:oMath xmlns:m="http://schemas.openxmlformats.org/officeDocument/2006/math">
                    <m:r>
                      <a:rPr lang="en-US" sz="2800" i="1">
                        <a:latin typeface="Cambria Math" panose="02040503050406030204" pitchFamily="18" charset="0"/>
                      </a:rPr>
                      <m:t>𝑗</m:t>
                    </m:r>
                  </m:oMath>
                </a14:m>
                <a:endParaRPr lang="en-US" sz="2800" dirty="0"/>
              </a:p>
              <a:p>
                <a:pPr marL="342900" indent="-342900">
                  <a:buFont typeface="Arial" panose="020B0604020202020204" pitchFamily="34" charset="0"/>
                  <a:buChar char="•"/>
                </a:pPr>
                <a14:m>
                  <m:oMath xmlns:m="http://schemas.openxmlformats.org/officeDocument/2006/math">
                    <m:r>
                      <a:rPr lang="en-US" sz="2800" b="0" i="1" smtClean="0">
                        <a:latin typeface="Cambria Math" panose="02040503050406030204" pitchFamily="18" charset="0"/>
                      </a:rPr>
                      <m:t>𝑁</m:t>
                    </m:r>
                  </m:oMath>
                </a14:m>
                <a:r>
                  <a:rPr lang="en-US" sz="2800" dirty="0"/>
                  <a:t> – Number of predictors</a:t>
                </a:r>
              </a:p>
            </p:txBody>
          </p:sp>
        </mc:Choice>
        <mc:Fallback xmlns="">
          <p:sp>
            <p:nvSpPr>
              <p:cNvPr id="8" name="Content Placeholder 2">
                <a:extLst>
                  <a:ext uri="{FF2B5EF4-FFF2-40B4-BE49-F238E27FC236}">
                    <a16:creationId xmlns:a16="http://schemas.microsoft.com/office/drawing/2014/main" id="{8DACDC20-9D54-9847-ACD7-39D2874077FB}"/>
                  </a:ext>
                </a:extLst>
              </p:cNvPr>
              <p:cNvSpPr txBox="1">
                <a:spLocks noRot="1" noChangeAspect="1" noMove="1" noResize="1" noEditPoints="1" noAdjustHandles="1" noChangeArrowheads="1" noChangeShapeType="1" noTextEdit="1"/>
              </p:cNvSpPr>
              <p:nvPr/>
            </p:nvSpPr>
            <p:spPr>
              <a:xfrm>
                <a:off x="5879422" y="4394847"/>
                <a:ext cx="5936241" cy="2463153"/>
              </a:xfrm>
              <a:prstGeom prst="rect">
                <a:avLst/>
              </a:prstGeom>
              <a:blipFill>
                <a:blip r:embed="rId7"/>
                <a:stretch>
                  <a:fillRect l="-1706" t="-5670" r="-2985" b="-2577"/>
                </a:stretch>
              </a:blipFill>
            </p:spPr>
            <p:txBody>
              <a:bodyPr/>
              <a:lstStyle/>
              <a:p>
                <a:r>
                  <a:rPr lang="en-US">
                    <a:noFill/>
                  </a:rPr>
                  <a:t> </a:t>
                </a:r>
              </a:p>
            </p:txBody>
          </p:sp>
        </mc:Fallback>
      </mc:AlternateContent>
    </p:spTree>
    <p:extLst>
      <p:ext uri="{BB962C8B-B14F-4D97-AF65-F5344CB8AC3E}">
        <p14:creationId xmlns:p14="http://schemas.microsoft.com/office/powerpoint/2010/main" val="15014879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6 Ways to Improve Accuracy</a:t>
            </a:r>
          </a:p>
        </p:txBody>
      </p:sp>
      <p:sp>
        <p:nvSpPr>
          <p:cNvPr id="10" name="Content Placeholder 2">
            <a:extLst>
              <a:ext uri="{FF2B5EF4-FFF2-40B4-BE49-F238E27FC236}">
                <a16:creationId xmlns:a16="http://schemas.microsoft.com/office/drawing/2014/main" id="{3BF650F7-7F05-D941-86D9-7B57CDEB0898}"/>
              </a:ext>
            </a:extLst>
          </p:cNvPr>
          <p:cNvSpPr>
            <a:spLocks noGrp="1"/>
          </p:cNvSpPr>
          <p:nvPr>
            <p:ph idx="1"/>
          </p:nvPr>
        </p:nvSpPr>
        <p:spPr>
          <a:xfrm>
            <a:off x="600891" y="1567543"/>
            <a:ext cx="10833211" cy="3762103"/>
          </a:xfrm>
        </p:spPr>
        <p:txBody>
          <a:bodyPr>
            <a:normAutofit/>
          </a:bodyPr>
          <a:lstStyle/>
          <a:p>
            <a:pPr marL="342900" indent="-342900">
              <a:buFont typeface="Arial" panose="020B0604020202020204" pitchFamily="34" charset="0"/>
              <a:buChar char="•"/>
            </a:pPr>
            <a:r>
              <a:rPr lang="en-US" sz="2800" dirty="0">
                <a:solidFill>
                  <a:schemeClr val="tx2">
                    <a:lumMod val="50000"/>
                  </a:schemeClr>
                </a:solidFill>
              </a:rPr>
              <a:t>Use varied algorithms</a:t>
            </a:r>
          </a:p>
          <a:p>
            <a:pPr marL="342900" indent="-342900">
              <a:buFont typeface="Arial" panose="020B0604020202020204" pitchFamily="34" charset="0"/>
              <a:buChar char="•"/>
            </a:pPr>
            <a:r>
              <a:rPr lang="en-US" sz="2800" dirty="0">
                <a:solidFill>
                  <a:schemeClr val="tx2">
                    <a:lumMod val="50000"/>
                  </a:schemeClr>
                </a:solidFill>
              </a:rPr>
              <a:t>Use better aggregation functions</a:t>
            </a:r>
          </a:p>
          <a:p>
            <a:pPr marL="342900" indent="-342900">
              <a:buFont typeface="Arial" panose="020B0604020202020204" pitchFamily="34" charset="0"/>
              <a:buChar char="•"/>
            </a:pPr>
            <a:r>
              <a:rPr lang="en-US" sz="2800" dirty="0">
                <a:solidFill>
                  <a:schemeClr val="tx2">
                    <a:lumMod val="50000"/>
                  </a:schemeClr>
                </a:solidFill>
              </a:rPr>
              <a:t>Split training data across predictors</a:t>
            </a:r>
          </a:p>
          <a:p>
            <a:pPr marL="342900" indent="-342900">
              <a:buFont typeface="Arial" panose="020B0604020202020204" pitchFamily="34" charset="0"/>
              <a:buChar char="•"/>
            </a:pPr>
            <a:r>
              <a:rPr lang="en-US" sz="2800" dirty="0">
                <a:solidFill>
                  <a:schemeClr val="tx2">
                    <a:lumMod val="50000"/>
                  </a:schemeClr>
                </a:solidFill>
              </a:rPr>
              <a:t>Split features across predictors</a:t>
            </a:r>
          </a:p>
          <a:p>
            <a:pPr marL="342900" indent="-342900">
              <a:buFont typeface="Arial" panose="020B0604020202020204" pitchFamily="34" charset="0"/>
              <a:buChar char="•"/>
            </a:pPr>
            <a:r>
              <a:rPr lang="en-US" sz="2800" dirty="0">
                <a:solidFill>
                  <a:schemeClr val="tx2">
                    <a:lumMod val="50000"/>
                  </a:schemeClr>
                </a:solidFill>
              </a:rPr>
              <a:t>Sequentially train predictors</a:t>
            </a:r>
          </a:p>
          <a:p>
            <a:pPr marL="342900" indent="-342900">
              <a:buFont typeface="Arial" panose="020B0604020202020204" pitchFamily="34" charset="0"/>
              <a:buChar char="•"/>
            </a:pPr>
            <a:r>
              <a:rPr lang="en-US" sz="2800" dirty="0"/>
              <a:t>Train model for aggregation</a:t>
            </a:r>
          </a:p>
        </p:txBody>
      </p:sp>
    </p:spTree>
    <p:extLst>
      <p:ext uri="{BB962C8B-B14F-4D97-AF65-F5344CB8AC3E}">
        <p14:creationId xmlns:p14="http://schemas.microsoft.com/office/powerpoint/2010/main" val="2728476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815715-B36F-6547-942C-AE4C5E747F4E}"/>
              </a:ext>
            </a:extLst>
          </p:cNvPr>
          <p:cNvSpPr/>
          <p:nvPr/>
        </p:nvSpPr>
        <p:spPr>
          <a:xfrm>
            <a:off x="331304" y="6109252"/>
            <a:ext cx="11688418" cy="6957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iagram&#10;&#10;Description automatically generated">
            <a:extLst>
              <a:ext uri="{FF2B5EF4-FFF2-40B4-BE49-F238E27FC236}">
                <a16:creationId xmlns:a16="http://schemas.microsoft.com/office/drawing/2014/main" id="{DDFA63A5-F6F0-DF41-BA47-C891448B14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0703" y="256273"/>
            <a:ext cx="7452731" cy="6548718"/>
          </a:xfrm>
          <a:prstGeom prst="rect">
            <a:avLst/>
          </a:prstGeom>
        </p:spPr>
      </p:pic>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Stacking</a:t>
            </a:r>
          </a:p>
        </p:txBody>
      </p:sp>
      <p:pic>
        <p:nvPicPr>
          <p:cNvPr id="10" name="Picture 9" descr="Graphical user interface, text, application&#10;&#10;Description automatically generated">
            <a:extLst>
              <a:ext uri="{FF2B5EF4-FFF2-40B4-BE49-F238E27FC236}">
                <a16:creationId xmlns:a16="http://schemas.microsoft.com/office/drawing/2014/main" id="{070C97A2-C3BA-B745-93C1-BB93979CCC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5634" y="0"/>
            <a:ext cx="2066365" cy="1163893"/>
          </a:xfrm>
          <a:prstGeom prst="rect">
            <a:avLst/>
          </a:prstGeom>
        </p:spPr>
      </p:pic>
    </p:spTree>
    <p:extLst>
      <p:ext uri="{BB962C8B-B14F-4D97-AF65-F5344CB8AC3E}">
        <p14:creationId xmlns:p14="http://schemas.microsoft.com/office/powerpoint/2010/main" val="34815862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815715-B36F-6547-942C-AE4C5E747F4E}"/>
              </a:ext>
            </a:extLst>
          </p:cNvPr>
          <p:cNvSpPr/>
          <p:nvPr/>
        </p:nvSpPr>
        <p:spPr>
          <a:xfrm>
            <a:off x="331304" y="6109252"/>
            <a:ext cx="11688418" cy="6957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iagram&#10;&#10;Description automatically generated">
            <a:extLst>
              <a:ext uri="{FF2B5EF4-FFF2-40B4-BE49-F238E27FC236}">
                <a16:creationId xmlns:a16="http://schemas.microsoft.com/office/drawing/2014/main" id="{DDFA63A5-F6F0-DF41-BA47-C891448B14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069" y="2377121"/>
            <a:ext cx="2965397" cy="2605696"/>
          </a:xfrm>
          <a:prstGeom prst="rect">
            <a:avLst/>
          </a:prstGeom>
        </p:spPr>
      </p:pic>
      <p:pic>
        <p:nvPicPr>
          <p:cNvPr id="10" name="Picture 9" descr="Shape, polygon&#10;&#10;Description automatically generated">
            <a:extLst>
              <a:ext uri="{FF2B5EF4-FFF2-40B4-BE49-F238E27FC236}">
                <a16:creationId xmlns:a16="http://schemas.microsoft.com/office/drawing/2014/main" id="{A6DFA5BD-C669-8F42-BF4B-E96D6F696687}"/>
              </a:ext>
            </a:extLst>
          </p:cNvPr>
          <p:cNvPicPr>
            <a:picLocks noChangeAspect="1"/>
          </p:cNvPicPr>
          <p:nvPr/>
        </p:nvPicPr>
        <p:blipFill rotWithShape="1">
          <a:blip r:embed="rId4">
            <a:extLst>
              <a:ext uri="{28A0092B-C50C-407E-A947-70E740481C1C}">
                <a14:useLocalDpi xmlns:a14="http://schemas.microsoft.com/office/drawing/2010/main" val="0"/>
              </a:ext>
            </a:extLst>
          </a:blip>
          <a:srcRect l="721"/>
          <a:stretch/>
        </p:blipFill>
        <p:spPr>
          <a:xfrm>
            <a:off x="3788833" y="1075766"/>
            <a:ext cx="8363411" cy="5545578"/>
          </a:xfrm>
          <a:prstGeom prst="rect">
            <a:avLst/>
          </a:prstGeom>
        </p:spPr>
      </p:pic>
      <p:cxnSp>
        <p:nvCxnSpPr>
          <p:cNvPr id="12" name="Straight Connector 11">
            <a:extLst>
              <a:ext uri="{FF2B5EF4-FFF2-40B4-BE49-F238E27FC236}">
                <a16:creationId xmlns:a16="http://schemas.microsoft.com/office/drawing/2014/main" id="{35DCA0DE-1DCE-DF40-AA3B-6E9D353CEA30}"/>
              </a:ext>
            </a:extLst>
          </p:cNvPr>
          <p:cNvCxnSpPr/>
          <p:nvPr/>
        </p:nvCxnSpPr>
        <p:spPr>
          <a:xfrm>
            <a:off x="3617843" y="959139"/>
            <a:ext cx="0" cy="576978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Stacking</a:t>
            </a:r>
          </a:p>
        </p:txBody>
      </p:sp>
      <p:pic>
        <p:nvPicPr>
          <p:cNvPr id="13" name="Picture 12" descr="Graphical user interface, text, application&#10;&#10;Description automatically generated">
            <a:extLst>
              <a:ext uri="{FF2B5EF4-FFF2-40B4-BE49-F238E27FC236}">
                <a16:creationId xmlns:a16="http://schemas.microsoft.com/office/drawing/2014/main" id="{725A4BCA-56B1-F64F-A4FC-FD9D58A36E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5634" y="0"/>
            <a:ext cx="2066365" cy="1163893"/>
          </a:xfrm>
          <a:prstGeom prst="rect">
            <a:avLst/>
          </a:prstGeom>
        </p:spPr>
      </p:pic>
    </p:spTree>
    <p:extLst>
      <p:ext uri="{BB962C8B-B14F-4D97-AF65-F5344CB8AC3E}">
        <p14:creationId xmlns:p14="http://schemas.microsoft.com/office/powerpoint/2010/main" val="12284102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815715-B36F-6547-942C-AE4C5E747F4E}"/>
              </a:ext>
            </a:extLst>
          </p:cNvPr>
          <p:cNvSpPr/>
          <p:nvPr/>
        </p:nvSpPr>
        <p:spPr>
          <a:xfrm>
            <a:off x="331304" y="6109252"/>
            <a:ext cx="11688418" cy="6957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iagram&#10;&#10;Description automatically generated">
            <a:extLst>
              <a:ext uri="{FF2B5EF4-FFF2-40B4-BE49-F238E27FC236}">
                <a16:creationId xmlns:a16="http://schemas.microsoft.com/office/drawing/2014/main" id="{DDFA63A5-F6F0-DF41-BA47-C891448B14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875" y="1071783"/>
            <a:ext cx="2965397" cy="2605696"/>
          </a:xfrm>
          <a:prstGeom prst="rect">
            <a:avLst/>
          </a:prstGeom>
        </p:spPr>
      </p:pic>
      <p:pic>
        <p:nvPicPr>
          <p:cNvPr id="10" name="Picture 9" descr="Shape, polygon&#10;&#10;Description automatically generated">
            <a:extLst>
              <a:ext uri="{FF2B5EF4-FFF2-40B4-BE49-F238E27FC236}">
                <a16:creationId xmlns:a16="http://schemas.microsoft.com/office/drawing/2014/main" id="{A6DFA5BD-C669-8F42-BF4B-E96D6F696687}"/>
              </a:ext>
            </a:extLst>
          </p:cNvPr>
          <p:cNvPicPr>
            <a:picLocks noChangeAspect="1"/>
          </p:cNvPicPr>
          <p:nvPr/>
        </p:nvPicPr>
        <p:blipFill rotWithShape="1">
          <a:blip r:embed="rId4">
            <a:extLst>
              <a:ext uri="{28A0092B-C50C-407E-A947-70E740481C1C}">
                <a14:useLocalDpi xmlns:a14="http://schemas.microsoft.com/office/drawing/2010/main" val="0"/>
              </a:ext>
            </a:extLst>
          </a:blip>
          <a:srcRect l="721"/>
          <a:stretch/>
        </p:blipFill>
        <p:spPr>
          <a:xfrm>
            <a:off x="331304" y="4369903"/>
            <a:ext cx="3147779" cy="2087217"/>
          </a:xfrm>
          <a:prstGeom prst="rect">
            <a:avLst/>
          </a:prstGeom>
        </p:spPr>
      </p:pic>
      <p:cxnSp>
        <p:nvCxnSpPr>
          <p:cNvPr id="12" name="Straight Connector 11">
            <a:extLst>
              <a:ext uri="{FF2B5EF4-FFF2-40B4-BE49-F238E27FC236}">
                <a16:creationId xmlns:a16="http://schemas.microsoft.com/office/drawing/2014/main" id="{35DCA0DE-1DCE-DF40-AA3B-6E9D353CEA30}"/>
              </a:ext>
            </a:extLst>
          </p:cNvPr>
          <p:cNvCxnSpPr/>
          <p:nvPr/>
        </p:nvCxnSpPr>
        <p:spPr>
          <a:xfrm>
            <a:off x="3617843" y="959139"/>
            <a:ext cx="0" cy="576978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1" name="Picture 10" descr="Diagram&#10;&#10;Description automatically generated">
            <a:extLst>
              <a:ext uri="{FF2B5EF4-FFF2-40B4-BE49-F238E27FC236}">
                <a16:creationId xmlns:a16="http://schemas.microsoft.com/office/drawing/2014/main" id="{9DFFED5B-6E9D-BD43-B0F4-7347BF62AF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4430" y="36293"/>
            <a:ext cx="6790745" cy="6768698"/>
          </a:xfrm>
          <a:prstGeom prst="rect">
            <a:avLst/>
          </a:prstGeom>
        </p:spPr>
      </p:pic>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Stacking</a:t>
            </a:r>
          </a:p>
        </p:txBody>
      </p:sp>
      <p:pic>
        <p:nvPicPr>
          <p:cNvPr id="13" name="Picture 12" descr="Graphical user interface, text, application&#10;&#10;Description automatically generated">
            <a:extLst>
              <a:ext uri="{FF2B5EF4-FFF2-40B4-BE49-F238E27FC236}">
                <a16:creationId xmlns:a16="http://schemas.microsoft.com/office/drawing/2014/main" id="{71070112-6433-F448-A575-D9231C700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5634" y="0"/>
            <a:ext cx="2066365" cy="1163893"/>
          </a:xfrm>
          <a:prstGeom prst="rect">
            <a:avLst/>
          </a:prstGeom>
        </p:spPr>
      </p:pic>
    </p:spTree>
    <p:extLst>
      <p:ext uri="{BB962C8B-B14F-4D97-AF65-F5344CB8AC3E}">
        <p14:creationId xmlns:p14="http://schemas.microsoft.com/office/powerpoint/2010/main" val="14575895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815715-B36F-6547-942C-AE4C5E747F4E}"/>
              </a:ext>
            </a:extLst>
          </p:cNvPr>
          <p:cNvSpPr/>
          <p:nvPr/>
        </p:nvSpPr>
        <p:spPr>
          <a:xfrm>
            <a:off x="331304" y="6109252"/>
            <a:ext cx="11688418" cy="6957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AFC33ECB-D4F9-5845-BCBB-6098B3C01F21}"/>
              </a:ext>
            </a:extLst>
          </p:cNvPr>
          <p:cNvPicPr>
            <a:picLocks noChangeAspect="1"/>
          </p:cNvPicPr>
          <p:nvPr/>
        </p:nvPicPr>
        <p:blipFill rotWithShape="1">
          <a:blip r:embed="rId3">
            <a:extLst>
              <a:ext uri="{28A0092B-C50C-407E-A947-70E740481C1C}">
                <a14:useLocalDpi xmlns:a14="http://schemas.microsoft.com/office/drawing/2010/main" val="0"/>
              </a:ext>
            </a:extLst>
          </a:blip>
          <a:srcRect l="2321"/>
          <a:stretch/>
        </p:blipFill>
        <p:spPr>
          <a:xfrm>
            <a:off x="2528046" y="266241"/>
            <a:ext cx="6400800" cy="6538750"/>
          </a:xfrm>
          <a:prstGeom prst="rect">
            <a:avLst/>
          </a:prstGeom>
        </p:spPr>
      </p:pic>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Stacking</a:t>
            </a:r>
          </a:p>
        </p:txBody>
      </p:sp>
      <p:pic>
        <p:nvPicPr>
          <p:cNvPr id="8" name="Picture 7" descr="Graphical user interface, text, application&#10;&#10;Description automatically generated">
            <a:extLst>
              <a:ext uri="{FF2B5EF4-FFF2-40B4-BE49-F238E27FC236}">
                <a16:creationId xmlns:a16="http://schemas.microsoft.com/office/drawing/2014/main" id="{9BF55DF6-A5AE-2C40-8D01-6FAF7A8E2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5634" y="0"/>
            <a:ext cx="2066365" cy="1163893"/>
          </a:xfrm>
          <a:prstGeom prst="rect">
            <a:avLst/>
          </a:prstGeom>
        </p:spPr>
      </p:pic>
    </p:spTree>
    <p:extLst>
      <p:ext uri="{BB962C8B-B14F-4D97-AF65-F5344CB8AC3E}">
        <p14:creationId xmlns:p14="http://schemas.microsoft.com/office/powerpoint/2010/main" val="41061547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6 Ways to Improve Accuracy</a:t>
            </a:r>
          </a:p>
        </p:txBody>
      </p:sp>
      <p:sp>
        <p:nvSpPr>
          <p:cNvPr id="10" name="Content Placeholder 2">
            <a:extLst>
              <a:ext uri="{FF2B5EF4-FFF2-40B4-BE49-F238E27FC236}">
                <a16:creationId xmlns:a16="http://schemas.microsoft.com/office/drawing/2014/main" id="{3BF650F7-7F05-D941-86D9-7B57CDEB0898}"/>
              </a:ext>
            </a:extLst>
          </p:cNvPr>
          <p:cNvSpPr>
            <a:spLocks noGrp="1"/>
          </p:cNvSpPr>
          <p:nvPr>
            <p:ph idx="1"/>
          </p:nvPr>
        </p:nvSpPr>
        <p:spPr>
          <a:xfrm>
            <a:off x="600891" y="1567543"/>
            <a:ext cx="10833211" cy="3762103"/>
          </a:xfrm>
        </p:spPr>
        <p:txBody>
          <a:bodyPr>
            <a:normAutofit/>
          </a:bodyPr>
          <a:lstStyle/>
          <a:p>
            <a:pPr marL="342900" indent="-342900">
              <a:buFont typeface="Arial" panose="020B0604020202020204" pitchFamily="34" charset="0"/>
              <a:buChar char="•"/>
            </a:pPr>
            <a:r>
              <a:rPr lang="en-US" sz="2800" dirty="0">
                <a:solidFill>
                  <a:schemeClr val="tx1"/>
                </a:solidFill>
              </a:rPr>
              <a:t>Use varied algorithms</a:t>
            </a:r>
          </a:p>
          <a:p>
            <a:pPr marL="342900" indent="-342900">
              <a:buFont typeface="Arial" panose="020B0604020202020204" pitchFamily="34" charset="0"/>
              <a:buChar char="•"/>
            </a:pPr>
            <a:r>
              <a:rPr lang="en-US" sz="2800" dirty="0">
                <a:solidFill>
                  <a:schemeClr val="tx1"/>
                </a:solidFill>
              </a:rPr>
              <a:t>Use better aggregation functions</a:t>
            </a:r>
          </a:p>
          <a:p>
            <a:pPr marL="342900" indent="-342900">
              <a:buFont typeface="Arial" panose="020B0604020202020204" pitchFamily="34" charset="0"/>
              <a:buChar char="•"/>
            </a:pPr>
            <a:r>
              <a:rPr lang="en-US" sz="2800" dirty="0">
                <a:solidFill>
                  <a:schemeClr val="tx1"/>
                </a:solidFill>
              </a:rPr>
              <a:t>Split training data across predictors</a:t>
            </a:r>
          </a:p>
          <a:p>
            <a:pPr marL="342900" indent="-342900">
              <a:buFont typeface="Arial" panose="020B0604020202020204" pitchFamily="34" charset="0"/>
              <a:buChar char="•"/>
            </a:pPr>
            <a:r>
              <a:rPr lang="en-US" sz="2800" dirty="0">
                <a:solidFill>
                  <a:schemeClr val="tx1"/>
                </a:solidFill>
              </a:rPr>
              <a:t>Split features across predictors</a:t>
            </a:r>
          </a:p>
          <a:p>
            <a:pPr marL="342900" indent="-342900">
              <a:buFont typeface="Arial" panose="020B0604020202020204" pitchFamily="34" charset="0"/>
              <a:buChar char="•"/>
            </a:pPr>
            <a:r>
              <a:rPr lang="en-US" sz="2800" dirty="0">
                <a:solidFill>
                  <a:schemeClr val="tx1"/>
                </a:solidFill>
              </a:rPr>
              <a:t>Sequentially train predictors</a:t>
            </a:r>
          </a:p>
          <a:p>
            <a:pPr marL="342900" indent="-342900">
              <a:buFont typeface="Arial" panose="020B0604020202020204" pitchFamily="34" charset="0"/>
              <a:buChar char="•"/>
            </a:pPr>
            <a:r>
              <a:rPr lang="en-US" sz="2800" dirty="0">
                <a:solidFill>
                  <a:schemeClr val="tx1"/>
                </a:solidFill>
              </a:rPr>
              <a:t>Train model for aggregation</a:t>
            </a:r>
          </a:p>
        </p:txBody>
      </p:sp>
    </p:spTree>
    <p:extLst>
      <p:ext uri="{BB962C8B-B14F-4D97-AF65-F5344CB8AC3E}">
        <p14:creationId xmlns:p14="http://schemas.microsoft.com/office/powerpoint/2010/main" val="4078157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86500-4498-CE4C-B51A-1FCA31D5D64D}"/>
              </a:ext>
            </a:extLst>
          </p:cNvPr>
          <p:cNvSpPr>
            <a:spLocks noGrp="1"/>
          </p:cNvSpPr>
          <p:nvPr>
            <p:ph type="title"/>
          </p:nvPr>
        </p:nvSpPr>
        <p:spPr/>
        <p:txBody>
          <a:bodyPr/>
          <a:lstStyle/>
          <a:p>
            <a:r>
              <a:rPr lang="en-US" dirty="0"/>
              <a:t>Random Forests</a:t>
            </a:r>
          </a:p>
        </p:txBody>
      </p:sp>
    </p:spTree>
    <p:extLst>
      <p:ext uri="{BB962C8B-B14F-4D97-AF65-F5344CB8AC3E}">
        <p14:creationId xmlns:p14="http://schemas.microsoft.com/office/powerpoint/2010/main" val="41480753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Random Forests – Overview</a:t>
            </a:r>
          </a:p>
        </p:txBody>
      </p:sp>
      <p:sp>
        <p:nvSpPr>
          <p:cNvPr id="10" name="Content Placeholder 2">
            <a:extLst>
              <a:ext uri="{FF2B5EF4-FFF2-40B4-BE49-F238E27FC236}">
                <a16:creationId xmlns:a16="http://schemas.microsoft.com/office/drawing/2014/main" id="{3BF650F7-7F05-D941-86D9-7B57CDEB0898}"/>
              </a:ext>
            </a:extLst>
          </p:cNvPr>
          <p:cNvSpPr>
            <a:spLocks noGrp="1"/>
          </p:cNvSpPr>
          <p:nvPr>
            <p:ph idx="1"/>
          </p:nvPr>
        </p:nvSpPr>
        <p:spPr>
          <a:xfrm>
            <a:off x="600891" y="1936376"/>
            <a:ext cx="10833211" cy="3393270"/>
          </a:xfrm>
        </p:spPr>
        <p:txBody>
          <a:bodyPr>
            <a:normAutofit/>
          </a:bodyPr>
          <a:lstStyle/>
          <a:p>
            <a:pPr marL="342900" indent="-342900">
              <a:buFont typeface="Arial" panose="020B0604020202020204" pitchFamily="34" charset="0"/>
              <a:buChar char="•"/>
            </a:pPr>
            <a:r>
              <a:rPr lang="en-US" sz="2800" dirty="0">
                <a:solidFill>
                  <a:schemeClr val="tx1"/>
                </a:solidFill>
              </a:rPr>
              <a:t>An ensemble of Decision Tree models</a:t>
            </a:r>
          </a:p>
          <a:p>
            <a:pPr marL="342900" indent="-342900">
              <a:buFont typeface="Arial" panose="020B0604020202020204" pitchFamily="34" charset="0"/>
              <a:buChar char="•"/>
            </a:pPr>
            <a:r>
              <a:rPr lang="en-US" sz="2800" dirty="0">
                <a:solidFill>
                  <a:schemeClr val="tx1"/>
                </a:solidFill>
              </a:rPr>
              <a:t>Generally trained via bagging</a:t>
            </a:r>
          </a:p>
          <a:p>
            <a:pPr marL="342900" indent="-342900">
              <a:buFont typeface="Arial" panose="020B0604020202020204" pitchFamily="34" charset="0"/>
              <a:buChar char="•"/>
            </a:pPr>
            <a:r>
              <a:rPr lang="en-US" sz="2800" dirty="0">
                <a:solidFill>
                  <a:schemeClr val="tx1"/>
                </a:solidFill>
              </a:rPr>
              <a:t>Introduces extra randomness when growing trees</a:t>
            </a:r>
          </a:p>
          <a:p>
            <a:pPr marL="342900" indent="-342900">
              <a:buFont typeface="Arial" panose="020B0604020202020204" pitchFamily="34" charset="0"/>
              <a:buChar char="•"/>
            </a:pPr>
            <a:r>
              <a:rPr lang="en-US" sz="2800" dirty="0">
                <a:solidFill>
                  <a:schemeClr val="tx1"/>
                </a:solidFill>
              </a:rPr>
              <a:t>Generally same hyperparameters as Decision Trees:</a:t>
            </a:r>
          </a:p>
        </p:txBody>
      </p:sp>
    </p:spTree>
    <p:extLst>
      <p:ext uri="{BB962C8B-B14F-4D97-AF65-F5344CB8AC3E}">
        <p14:creationId xmlns:p14="http://schemas.microsoft.com/office/powerpoint/2010/main" val="42264603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Random Forests – Hyperparameters</a:t>
            </a:r>
          </a:p>
        </p:txBody>
      </p:sp>
      <p:sp>
        <p:nvSpPr>
          <p:cNvPr id="10" name="Content Placeholder 2">
            <a:extLst>
              <a:ext uri="{FF2B5EF4-FFF2-40B4-BE49-F238E27FC236}">
                <a16:creationId xmlns:a16="http://schemas.microsoft.com/office/drawing/2014/main" id="{3BF650F7-7F05-D941-86D9-7B57CDEB0898}"/>
              </a:ext>
            </a:extLst>
          </p:cNvPr>
          <p:cNvSpPr>
            <a:spLocks noGrp="1"/>
          </p:cNvSpPr>
          <p:nvPr>
            <p:ph idx="1"/>
          </p:nvPr>
        </p:nvSpPr>
        <p:spPr>
          <a:xfrm>
            <a:off x="358845" y="1371600"/>
            <a:ext cx="6001614" cy="4787153"/>
          </a:xfrm>
        </p:spPr>
        <p:txBody>
          <a:bodyPr>
            <a:noAutofit/>
          </a:bodyPr>
          <a:lstStyle/>
          <a:p>
            <a:pPr marL="342900" indent="-342900">
              <a:buFont typeface="Arial" panose="020B0604020202020204" pitchFamily="34" charset="0"/>
              <a:buChar char="•"/>
            </a:pPr>
            <a:r>
              <a:rPr lang="en-US" sz="1700" dirty="0" err="1">
                <a:solidFill>
                  <a:schemeClr val="tx1"/>
                </a:solidFill>
              </a:rPr>
              <a:t>max_depth</a:t>
            </a:r>
            <a:endParaRPr lang="en-US" sz="1700" dirty="0">
              <a:solidFill>
                <a:schemeClr val="tx1"/>
              </a:solidFill>
            </a:endParaRPr>
          </a:p>
          <a:p>
            <a:pPr marL="1028700" lvl="1" indent="-342900">
              <a:buFont typeface="Arial" panose="020B0604020202020204" pitchFamily="34" charset="0"/>
              <a:buChar char="•"/>
            </a:pPr>
            <a:r>
              <a:rPr lang="en-US" sz="1700" dirty="0">
                <a:solidFill>
                  <a:schemeClr val="tx1"/>
                </a:solidFill>
              </a:rPr>
              <a:t>Number of layers of splits in each tree</a:t>
            </a:r>
          </a:p>
          <a:p>
            <a:pPr marL="342900" indent="-342900">
              <a:buFont typeface="Arial" panose="020B0604020202020204" pitchFamily="34" charset="0"/>
              <a:buChar char="•"/>
            </a:pPr>
            <a:r>
              <a:rPr lang="en-US" sz="1700" dirty="0" err="1">
                <a:solidFill>
                  <a:schemeClr val="tx1"/>
                </a:solidFill>
              </a:rPr>
              <a:t>min_samples_split</a:t>
            </a:r>
            <a:endParaRPr lang="en-US" sz="1700" dirty="0">
              <a:solidFill>
                <a:schemeClr val="tx1"/>
              </a:solidFill>
            </a:endParaRPr>
          </a:p>
          <a:p>
            <a:pPr marL="1028700" lvl="1" indent="-342900">
              <a:buFont typeface="Arial" panose="020B0604020202020204" pitchFamily="34" charset="0"/>
              <a:buChar char="•"/>
            </a:pPr>
            <a:r>
              <a:rPr lang="en-US" sz="1700" dirty="0">
                <a:solidFill>
                  <a:schemeClr val="tx1"/>
                </a:solidFill>
              </a:rPr>
              <a:t>Minimum number of samples required to split a node</a:t>
            </a:r>
          </a:p>
          <a:p>
            <a:pPr marL="342900" indent="-342900">
              <a:buFont typeface="Arial" panose="020B0604020202020204" pitchFamily="34" charset="0"/>
              <a:buChar char="•"/>
            </a:pPr>
            <a:r>
              <a:rPr lang="en-US" sz="1700" dirty="0" err="1">
                <a:solidFill>
                  <a:schemeClr val="tx1"/>
                </a:solidFill>
              </a:rPr>
              <a:t>min_samples_leaf</a:t>
            </a:r>
            <a:endParaRPr lang="en-US" sz="1700" dirty="0">
              <a:solidFill>
                <a:schemeClr val="tx1"/>
              </a:solidFill>
            </a:endParaRPr>
          </a:p>
          <a:p>
            <a:pPr marL="1028700" lvl="1" indent="-342900">
              <a:buFont typeface="Arial" panose="020B0604020202020204" pitchFamily="34" charset="0"/>
              <a:buChar char="•"/>
            </a:pPr>
            <a:r>
              <a:rPr lang="en-US" sz="1700" dirty="0">
                <a:solidFill>
                  <a:schemeClr val="tx1"/>
                </a:solidFill>
              </a:rPr>
              <a:t>Minimum number of samples required to be a leaf node</a:t>
            </a:r>
          </a:p>
          <a:p>
            <a:pPr marL="342900" indent="-342900">
              <a:buFont typeface="Arial" panose="020B0604020202020204" pitchFamily="34" charset="0"/>
              <a:buChar char="•"/>
            </a:pPr>
            <a:r>
              <a:rPr lang="en-US" sz="1700" dirty="0" err="1">
                <a:solidFill>
                  <a:schemeClr val="tx1"/>
                </a:solidFill>
              </a:rPr>
              <a:t>max_leaf_nodes</a:t>
            </a:r>
            <a:endParaRPr lang="en-US" sz="1700" dirty="0">
              <a:solidFill>
                <a:schemeClr val="tx1"/>
              </a:solidFill>
            </a:endParaRPr>
          </a:p>
          <a:p>
            <a:pPr marL="1028700" lvl="1" indent="-342900">
              <a:buFont typeface="Arial" panose="020B0604020202020204" pitchFamily="34" charset="0"/>
              <a:buChar char="•"/>
            </a:pPr>
            <a:r>
              <a:rPr lang="en-US" sz="1700" dirty="0">
                <a:solidFill>
                  <a:schemeClr val="tx1"/>
                </a:solidFill>
              </a:rPr>
              <a:t>Stop growing trees when this many leaves are made</a:t>
            </a:r>
          </a:p>
          <a:p>
            <a:pPr marL="342900" indent="-342900">
              <a:buFont typeface="Arial" panose="020B0604020202020204" pitchFamily="34" charset="0"/>
              <a:buChar char="•"/>
            </a:pPr>
            <a:r>
              <a:rPr lang="en-US" sz="1700" dirty="0" err="1">
                <a:solidFill>
                  <a:schemeClr val="tx1"/>
                </a:solidFill>
              </a:rPr>
              <a:t>min_impurity_decrease</a:t>
            </a:r>
            <a:endParaRPr lang="en-US" sz="1700" dirty="0">
              <a:solidFill>
                <a:schemeClr val="tx1"/>
              </a:solidFill>
            </a:endParaRPr>
          </a:p>
          <a:p>
            <a:pPr marL="1028700" lvl="1" indent="-342900">
              <a:buFont typeface="Arial" panose="020B0604020202020204" pitchFamily="34" charset="0"/>
              <a:buChar char="•"/>
            </a:pPr>
            <a:r>
              <a:rPr lang="en-US" sz="1700" dirty="0">
                <a:solidFill>
                  <a:schemeClr val="tx1"/>
                </a:solidFill>
              </a:rPr>
              <a:t>Split nodes when the impurity decreases by this value or more</a:t>
            </a:r>
          </a:p>
          <a:p>
            <a:pPr marL="342900" indent="-342900">
              <a:buFont typeface="Arial" panose="020B0604020202020204" pitchFamily="34" charset="0"/>
              <a:buChar char="•"/>
            </a:pPr>
            <a:r>
              <a:rPr lang="en-US" sz="1700" dirty="0" err="1">
                <a:solidFill>
                  <a:schemeClr val="tx1"/>
                </a:solidFill>
              </a:rPr>
              <a:t>max_features</a:t>
            </a:r>
            <a:r>
              <a:rPr lang="en-US" sz="1700" dirty="0">
                <a:solidFill>
                  <a:schemeClr val="tx1"/>
                </a:solidFill>
              </a:rPr>
              <a:t> (when using </a:t>
            </a:r>
            <a:r>
              <a:rPr lang="en-US" sz="1700" dirty="0" err="1">
                <a:solidFill>
                  <a:schemeClr val="tx1"/>
                </a:solidFill>
              </a:rPr>
              <a:t>RandomForestClassifier</a:t>
            </a:r>
            <a:r>
              <a:rPr lang="en-US" sz="1700" dirty="0">
                <a:solidFill>
                  <a:schemeClr val="tx1"/>
                </a:solidFill>
              </a:rPr>
              <a:t>)</a:t>
            </a:r>
          </a:p>
          <a:p>
            <a:pPr marL="1028700" lvl="1" indent="-342900">
              <a:buFont typeface="Arial" panose="020B0604020202020204" pitchFamily="34" charset="0"/>
              <a:buChar char="•"/>
            </a:pPr>
            <a:r>
              <a:rPr lang="en-US" sz="1700" dirty="0">
                <a:solidFill>
                  <a:schemeClr val="tx1"/>
                </a:solidFill>
              </a:rPr>
              <a:t>The maximum number of features to consider when looking for the best split</a:t>
            </a:r>
          </a:p>
          <a:p>
            <a:endParaRPr lang="en-US" sz="1700" dirty="0">
              <a:solidFill>
                <a:schemeClr val="tx1"/>
              </a:solidFill>
            </a:endParaRPr>
          </a:p>
        </p:txBody>
      </p:sp>
      <p:sp>
        <p:nvSpPr>
          <p:cNvPr id="4" name="Content Placeholder 2">
            <a:extLst>
              <a:ext uri="{FF2B5EF4-FFF2-40B4-BE49-F238E27FC236}">
                <a16:creationId xmlns:a16="http://schemas.microsoft.com/office/drawing/2014/main" id="{D3822A9A-3603-704C-8F51-5400137A86A3}"/>
              </a:ext>
            </a:extLst>
          </p:cNvPr>
          <p:cNvSpPr txBox="1">
            <a:spLocks/>
          </p:cNvSpPr>
          <p:nvPr/>
        </p:nvSpPr>
        <p:spPr>
          <a:xfrm>
            <a:off x="6696892" y="2070847"/>
            <a:ext cx="5495108" cy="47871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kern="1200" spc="-50" baseline="0">
                <a:solidFill>
                  <a:schemeClr val="tx2">
                    <a:lumMod val="2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Tx/>
              <a:buBlip>
                <a:blip r:embed="rId3"/>
              </a:buBlip>
              <a:defRPr sz="2200" kern="1200" spc="-50" baseline="0">
                <a:solidFill>
                  <a:schemeClr val="tx2">
                    <a:lumMod val="2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50" baseline="0">
                <a:solidFill>
                  <a:schemeClr val="tx2">
                    <a:lumMod val="2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50" baseline="0">
                <a:solidFill>
                  <a:schemeClr val="tx2">
                    <a:lumMod val="2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50" baseline="0">
                <a:solidFill>
                  <a:schemeClr val="tx2">
                    <a:lumMod val="2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700" dirty="0" err="1">
                <a:solidFill>
                  <a:schemeClr val="tx1"/>
                </a:solidFill>
              </a:rPr>
              <a:t>n_estimators</a:t>
            </a:r>
            <a:endParaRPr lang="en-US" sz="1700" dirty="0">
              <a:solidFill>
                <a:schemeClr val="tx1"/>
              </a:solidFill>
            </a:endParaRPr>
          </a:p>
          <a:p>
            <a:pPr marL="1028700" lvl="1" indent="-342900">
              <a:buFont typeface="Arial" panose="020B0604020202020204" pitchFamily="34" charset="0"/>
              <a:buChar char="•"/>
            </a:pPr>
            <a:r>
              <a:rPr lang="en-US" sz="1700" dirty="0">
                <a:solidFill>
                  <a:schemeClr val="tx1"/>
                </a:solidFill>
              </a:rPr>
              <a:t>Total number of trees in the forest</a:t>
            </a:r>
          </a:p>
          <a:p>
            <a:pPr marL="342900" indent="-342900">
              <a:buFont typeface="Arial" panose="020B0604020202020204" pitchFamily="34" charset="0"/>
              <a:buChar char="•"/>
            </a:pPr>
            <a:r>
              <a:rPr lang="en-US" sz="1700" dirty="0">
                <a:solidFill>
                  <a:schemeClr val="tx1"/>
                </a:solidFill>
              </a:rPr>
              <a:t>bootstrap</a:t>
            </a:r>
          </a:p>
          <a:p>
            <a:pPr marL="1028700" lvl="1" indent="-342900">
              <a:buFont typeface="Arial" panose="020B0604020202020204" pitchFamily="34" charset="0"/>
              <a:buChar char="•"/>
            </a:pPr>
            <a:r>
              <a:rPr lang="en-US" sz="1700" dirty="0">
                <a:solidFill>
                  <a:schemeClr val="tx1"/>
                </a:solidFill>
              </a:rPr>
              <a:t>Whether to use bagging or not</a:t>
            </a:r>
          </a:p>
          <a:p>
            <a:pPr marL="342900" indent="-342900">
              <a:buFont typeface="Arial" panose="020B0604020202020204" pitchFamily="34" charset="0"/>
              <a:buChar char="•"/>
            </a:pPr>
            <a:r>
              <a:rPr lang="en-US" sz="1700" dirty="0" err="1">
                <a:solidFill>
                  <a:schemeClr val="tx1"/>
                </a:solidFill>
              </a:rPr>
              <a:t>max_samples</a:t>
            </a:r>
            <a:endParaRPr lang="en-US" sz="1700" dirty="0">
              <a:solidFill>
                <a:schemeClr val="tx1"/>
              </a:solidFill>
            </a:endParaRPr>
          </a:p>
          <a:p>
            <a:pPr marL="1028700" lvl="1" indent="-342900">
              <a:buFont typeface="Arial" panose="020B0604020202020204" pitchFamily="34" charset="0"/>
              <a:buChar char="•"/>
            </a:pPr>
            <a:r>
              <a:rPr lang="en-US" sz="1700" dirty="0">
                <a:solidFill>
                  <a:schemeClr val="tx1"/>
                </a:solidFill>
              </a:rPr>
              <a:t>The number/proportion of samples to draw from the training set to train each estimator</a:t>
            </a:r>
          </a:p>
          <a:p>
            <a:pPr marL="342900" indent="-342900">
              <a:buFont typeface="Arial" panose="020B0604020202020204" pitchFamily="34" charset="0"/>
              <a:buChar char="•"/>
            </a:pPr>
            <a:r>
              <a:rPr lang="en-US" sz="1700" dirty="0" err="1">
                <a:solidFill>
                  <a:schemeClr val="tx1"/>
                </a:solidFill>
              </a:rPr>
              <a:t>max_features</a:t>
            </a:r>
            <a:r>
              <a:rPr lang="en-US" sz="1700" dirty="0">
                <a:solidFill>
                  <a:schemeClr val="tx1"/>
                </a:solidFill>
              </a:rPr>
              <a:t> (when using </a:t>
            </a:r>
            <a:r>
              <a:rPr lang="en-US" sz="1700" dirty="0" err="1">
                <a:solidFill>
                  <a:schemeClr val="tx1"/>
                </a:solidFill>
              </a:rPr>
              <a:t>BaggingClassifier</a:t>
            </a:r>
            <a:r>
              <a:rPr lang="en-US" sz="1700" dirty="0">
                <a:solidFill>
                  <a:schemeClr val="tx1"/>
                </a:solidFill>
              </a:rPr>
              <a:t>)</a:t>
            </a:r>
          </a:p>
          <a:p>
            <a:pPr marL="1028700" lvl="1" indent="-342900">
              <a:buFont typeface="Arial" panose="020B0604020202020204" pitchFamily="34" charset="0"/>
              <a:buChar char="•"/>
            </a:pPr>
            <a:r>
              <a:rPr lang="en-US" sz="1700" dirty="0">
                <a:solidFill>
                  <a:schemeClr val="tx1"/>
                </a:solidFill>
              </a:rPr>
              <a:t>The number of features to draw from the training set to train each estimator</a:t>
            </a:r>
          </a:p>
          <a:p>
            <a:endParaRPr lang="en-US" sz="1700" dirty="0">
              <a:solidFill>
                <a:schemeClr val="tx1"/>
              </a:solidFill>
            </a:endParaRPr>
          </a:p>
        </p:txBody>
      </p:sp>
      <p:cxnSp>
        <p:nvCxnSpPr>
          <p:cNvPr id="5" name="Straight Connector 4">
            <a:extLst>
              <a:ext uri="{FF2B5EF4-FFF2-40B4-BE49-F238E27FC236}">
                <a16:creationId xmlns:a16="http://schemas.microsoft.com/office/drawing/2014/main" id="{86608FAA-8AB6-E44C-B270-3B419EB26ABA}"/>
              </a:ext>
            </a:extLst>
          </p:cNvPr>
          <p:cNvCxnSpPr/>
          <p:nvPr/>
        </p:nvCxnSpPr>
        <p:spPr>
          <a:xfrm>
            <a:off x="6482066" y="959139"/>
            <a:ext cx="0" cy="576978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3632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pic>
        <p:nvPicPr>
          <p:cNvPr id="3" name="Picture 2" descr="A picture containing outdoor, building, clock, street&#10;&#10;Description automatically generated">
            <a:extLst>
              <a:ext uri="{FF2B5EF4-FFF2-40B4-BE49-F238E27FC236}">
                <a16:creationId xmlns:a16="http://schemas.microsoft.com/office/drawing/2014/main" id="{6E53351F-28B3-C64A-B807-BF32E1D4E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849" y="77050"/>
            <a:ext cx="8001000" cy="3594100"/>
          </a:xfrm>
          <a:prstGeom prst="rect">
            <a:avLst/>
          </a:prstGeom>
        </p:spPr>
      </p:pic>
      <p:pic>
        <p:nvPicPr>
          <p:cNvPr id="13" name="Picture 12" descr="Logo&#10;&#10;Description automatically generated">
            <a:extLst>
              <a:ext uri="{FF2B5EF4-FFF2-40B4-BE49-F238E27FC236}">
                <a16:creationId xmlns:a16="http://schemas.microsoft.com/office/drawing/2014/main" id="{BD7D5509-1850-6E40-9F79-D019C9BE69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364" y="3855300"/>
            <a:ext cx="2769427" cy="1199752"/>
          </a:xfrm>
          <a:prstGeom prst="rect">
            <a:avLst/>
          </a:prstGeom>
        </p:spPr>
      </p:pic>
      <p:pic>
        <p:nvPicPr>
          <p:cNvPr id="4" name="Picture 3" descr="A person standing in front of a building&#10;&#10;Description automatically generated">
            <a:extLst>
              <a:ext uri="{FF2B5EF4-FFF2-40B4-BE49-F238E27FC236}">
                <a16:creationId xmlns:a16="http://schemas.microsoft.com/office/drawing/2014/main" id="{DF461C6D-9D8E-6143-9A34-98390F37B6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3347" y="86989"/>
            <a:ext cx="3708653" cy="6015638"/>
          </a:xfrm>
          <a:prstGeom prst="rect">
            <a:avLst/>
          </a:prstGeom>
        </p:spPr>
      </p:pic>
      <p:pic>
        <p:nvPicPr>
          <p:cNvPr id="6" name="Picture 5" descr="A house that has a sign on the side of a road&#10;&#10;Description automatically generated">
            <a:extLst>
              <a:ext uri="{FF2B5EF4-FFF2-40B4-BE49-F238E27FC236}">
                <a16:creationId xmlns:a16="http://schemas.microsoft.com/office/drawing/2014/main" id="{C80D9B99-E064-D841-9B2F-92EF0AB92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6139" y="3806979"/>
            <a:ext cx="4639722" cy="2385099"/>
          </a:xfrm>
          <a:prstGeom prst="rect">
            <a:avLst/>
          </a:prstGeom>
        </p:spPr>
      </p:pic>
      <p:sp>
        <p:nvSpPr>
          <p:cNvPr id="7" name="TextBox 6">
            <a:extLst>
              <a:ext uri="{FF2B5EF4-FFF2-40B4-BE49-F238E27FC236}">
                <a16:creationId xmlns:a16="http://schemas.microsoft.com/office/drawing/2014/main" id="{356BCEEA-9E50-3F42-B110-D53851E5EB6C}"/>
              </a:ext>
            </a:extLst>
          </p:cNvPr>
          <p:cNvSpPr txBox="1"/>
          <p:nvPr/>
        </p:nvSpPr>
        <p:spPr>
          <a:xfrm>
            <a:off x="132799" y="5408167"/>
            <a:ext cx="3783219" cy="923330"/>
          </a:xfrm>
          <a:prstGeom prst="rect">
            <a:avLst/>
          </a:prstGeom>
          <a:noFill/>
        </p:spPr>
        <p:txBody>
          <a:bodyPr wrap="square" rtlCol="0">
            <a:spAutoFit/>
          </a:bodyPr>
          <a:lstStyle/>
          <a:p>
            <a:pPr algn="ctr"/>
            <a:r>
              <a:rPr lang="en-US" dirty="0"/>
              <a:t>Institute of</a:t>
            </a:r>
          </a:p>
          <a:p>
            <a:pPr algn="ctr"/>
            <a:r>
              <a:rPr lang="en-US" strike="sngStrike" dirty="0"/>
              <a:t>Particle Physics &amp; Phenomenology</a:t>
            </a:r>
          </a:p>
          <a:p>
            <a:pPr algn="ctr"/>
            <a:r>
              <a:rPr lang="en-US" dirty="0">
                <a:solidFill>
                  <a:srgbClr val="FF0000"/>
                </a:solidFill>
              </a:rPr>
              <a:t>Witchcraft and Wizardry</a:t>
            </a:r>
          </a:p>
        </p:txBody>
      </p:sp>
    </p:spTree>
    <p:extLst>
      <p:ext uri="{BB962C8B-B14F-4D97-AF65-F5344CB8AC3E}">
        <p14:creationId xmlns:p14="http://schemas.microsoft.com/office/powerpoint/2010/main" val="19870854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3D43363-3DC2-F54D-AA0A-3DD9CA2C2EAC}"/>
              </a:ext>
            </a:extLst>
          </p:cNvPr>
          <p:cNvSpPr/>
          <p:nvPr/>
        </p:nvSpPr>
        <p:spPr>
          <a:xfrm>
            <a:off x="331304" y="6109252"/>
            <a:ext cx="11688418" cy="6957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Random Forests – Feature Importance</a:t>
            </a:r>
          </a:p>
        </p:txBody>
      </p:sp>
      <p:sp>
        <p:nvSpPr>
          <p:cNvPr id="6" name="Content Placeholder 2">
            <a:extLst>
              <a:ext uri="{FF2B5EF4-FFF2-40B4-BE49-F238E27FC236}">
                <a16:creationId xmlns:a16="http://schemas.microsoft.com/office/drawing/2014/main" id="{C081250B-72D2-C446-9B36-688932FA7FE2}"/>
              </a:ext>
            </a:extLst>
          </p:cNvPr>
          <p:cNvSpPr>
            <a:spLocks noGrp="1"/>
          </p:cNvSpPr>
          <p:nvPr>
            <p:ph idx="1"/>
          </p:nvPr>
        </p:nvSpPr>
        <p:spPr>
          <a:xfrm>
            <a:off x="600891" y="1164133"/>
            <a:ext cx="10833211" cy="3762103"/>
          </a:xfrm>
        </p:spPr>
        <p:txBody>
          <a:bodyPr>
            <a:normAutofit/>
          </a:bodyPr>
          <a:lstStyle/>
          <a:p>
            <a:pPr marL="342900" indent="-342900">
              <a:buFont typeface="Arial" panose="020B0604020202020204" pitchFamily="34" charset="0"/>
              <a:buChar char="•"/>
            </a:pPr>
            <a:r>
              <a:rPr lang="en-US" sz="2800" dirty="0">
                <a:solidFill>
                  <a:schemeClr val="tx1"/>
                </a:solidFill>
              </a:rPr>
              <a:t>As with a Decision Tree, the important features are split on first</a:t>
            </a:r>
          </a:p>
          <a:p>
            <a:pPr marL="342900" indent="-342900">
              <a:buFont typeface="Arial" panose="020B0604020202020204" pitchFamily="34" charset="0"/>
              <a:buChar char="•"/>
            </a:pPr>
            <a:r>
              <a:rPr lang="en-US" sz="2800" dirty="0">
                <a:solidFill>
                  <a:schemeClr val="tx1"/>
                </a:solidFill>
              </a:rPr>
              <a:t>Can estimate a feature’s importance by calculating the average depth that is appears across all trees</a:t>
            </a:r>
          </a:p>
        </p:txBody>
      </p:sp>
    </p:spTree>
    <p:extLst>
      <p:ext uri="{BB962C8B-B14F-4D97-AF65-F5344CB8AC3E}">
        <p14:creationId xmlns:p14="http://schemas.microsoft.com/office/powerpoint/2010/main" val="40794770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3D43363-3DC2-F54D-AA0A-3DD9CA2C2EAC}"/>
              </a:ext>
            </a:extLst>
          </p:cNvPr>
          <p:cNvSpPr/>
          <p:nvPr/>
        </p:nvSpPr>
        <p:spPr>
          <a:xfrm>
            <a:off x="331304" y="6109252"/>
            <a:ext cx="11688418" cy="6957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Random Forests – Feature Importance</a:t>
            </a:r>
          </a:p>
        </p:txBody>
      </p:sp>
      <p:sp>
        <p:nvSpPr>
          <p:cNvPr id="6" name="Content Placeholder 2">
            <a:extLst>
              <a:ext uri="{FF2B5EF4-FFF2-40B4-BE49-F238E27FC236}">
                <a16:creationId xmlns:a16="http://schemas.microsoft.com/office/drawing/2014/main" id="{C081250B-72D2-C446-9B36-688932FA7FE2}"/>
              </a:ext>
            </a:extLst>
          </p:cNvPr>
          <p:cNvSpPr>
            <a:spLocks noGrp="1"/>
          </p:cNvSpPr>
          <p:nvPr>
            <p:ph idx="1"/>
          </p:nvPr>
        </p:nvSpPr>
        <p:spPr>
          <a:xfrm>
            <a:off x="600891" y="1164133"/>
            <a:ext cx="10833211" cy="3762103"/>
          </a:xfrm>
        </p:spPr>
        <p:txBody>
          <a:bodyPr>
            <a:normAutofit/>
          </a:bodyPr>
          <a:lstStyle/>
          <a:p>
            <a:pPr marL="342900" indent="-342900">
              <a:buFont typeface="Arial" panose="020B0604020202020204" pitchFamily="34" charset="0"/>
              <a:buChar char="•"/>
            </a:pPr>
            <a:r>
              <a:rPr lang="en-US" sz="2800" dirty="0">
                <a:solidFill>
                  <a:schemeClr val="tx1"/>
                </a:solidFill>
              </a:rPr>
              <a:t>As with a Decision Tree, the important features are split on first</a:t>
            </a:r>
          </a:p>
          <a:p>
            <a:pPr marL="342900" indent="-342900">
              <a:buFont typeface="Arial" panose="020B0604020202020204" pitchFamily="34" charset="0"/>
              <a:buChar char="•"/>
            </a:pPr>
            <a:r>
              <a:rPr lang="en-US" sz="2800" dirty="0">
                <a:solidFill>
                  <a:schemeClr val="tx1"/>
                </a:solidFill>
              </a:rPr>
              <a:t>Can estimate a feature’s importance by calculating the average depth that is appears across all trees</a:t>
            </a:r>
          </a:p>
        </p:txBody>
      </p:sp>
      <p:pic>
        <p:nvPicPr>
          <p:cNvPr id="7" name="Picture 6" descr="A picture containing graphical user interface&#10;&#10;Description automatically generated">
            <a:extLst>
              <a:ext uri="{FF2B5EF4-FFF2-40B4-BE49-F238E27FC236}">
                <a16:creationId xmlns:a16="http://schemas.microsoft.com/office/drawing/2014/main" id="{0980C147-E10D-A44E-BFB4-07470992A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7496" y="2501153"/>
            <a:ext cx="5866830" cy="4155141"/>
          </a:xfrm>
          <a:prstGeom prst="rect">
            <a:avLst/>
          </a:prstGeom>
        </p:spPr>
      </p:pic>
      <p:pic>
        <p:nvPicPr>
          <p:cNvPr id="9" name="Picture 8" descr="A picture containing shape, arrow&#10;&#10;Description automatically generated">
            <a:extLst>
              <a:ext uri="{FF2B5EF4-FFF2-40B4-BE49-F238E27FC236}">
                <a16:creationId xmlns:a16="http://schemas.microsoft.com/office/drawing/2014/main" id="{4DED2BD2-AB58-984E-B632-89B2EB06BB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247" y="2528047"/>
            <a:ext cx="4131343" cy="4155141"/>
          </a:xfrm>
          <a:prstGeom prst="rect">
            <a:avLst/>
          </a:prstGeom>
        </p:spPr>
      </p:pic>
    </p:spTree>
    <p:extLst>
      <p:ext uri="{BB962C8B-B14F-4D97-AF65-F5344CB8AC3E}">
        <p14:creationId xmlns:p14="http://schemas.microsoft.com/office/powerpoint/2010/main" val="36622412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Random Forests – </a:t>
            </a:r>
            <a:r>
              <a:rPr lang="en-US" dirty="0" err="1"/>
              <a:t>Ömñï£ðrê</a:t>
            </a:r>
            <a:r>
              <a:rPr lang="en-US" dirty="0"/>
              <a:t>§†</a:t>
            </a:r>
          </a:p>
        </p:txBody>
      </p:sp>
    </p:spTree>
    <p:extLst>
      <p:ext uri="{BB962C8B-B14F-4D97-AF65-F5344CB8AC3E}">
        <p14:creationId xmlns:p14="http://schemas.microsoft.com/office/powerpoint/2010/main" val="32695553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Random Forests – </a:t>
            </a:r>
            <a:r>
              <a:rPr lang="en-US" dirty="0" err="1"/>
              <a:t>Ömñï£ðrê</a:t>
            </a:r>
            <a:r>
              <a:rPr lang="en-US" dirty="0"/>
              <a:t>§†</a:t>
            </a:r>
          </a:p>
        </p:txBody>
      </p:sp>
      <p:sp>
        <p:nvSpPr>
          <p:cNvPr id="8" name="TextBox 7">
            <a:extLst>
              <a:ext uri="{FF2B5EF4-FFF2-40B4-BE49-F238E27FC236}">
                <a16:creationId xmlns:a16="http://schemas.microsoft.com/office/drawing/2014/main" id="{56C1C779-2C54-D94E-A510-8A9E74856980}"/>
              </a:ext>
            </a:extLst>
          </p:cNvPr>
          <p:cNvSpPr txBox="1"/>
          <p:nvPr/>
        </p:nvSpPr>
        <p:spPr>
          <a:xfrm>
            <a:off x="564628" y="1163154"/>
            <a:ext cx="3967032" cy="2031325"/>
          </a:xfrm>
          <a:prstGeom prst="rect">
            <a:avLst/>
          </a:prstGeom>
          <a:noFill/>
        </p:spPr>
        <p:txBody>
          <a:bodyPr wrap="square" rtlCol="0">
            <a:spAutoFit/>
          </a:bodyPr>
          <a:lstStyle/>
          <a:p>
            <a:pPr marL="285750" indent="-285750" algn="just">
              <a:buFont typeface="Arial" panose="020B0604020202020204" pitchFamily="34" charset="0"/>
              <a:buChar char="•"/>
            </a:pPr>
            <a:r>
              <a:rPr lang="en-US" dirty="0">
                <a:latin typeface="Helvetica" pitchFamily="2" charset="0"/>
              </a:rPr>
              <a:t>40 decision trees </a:t>
            </a:r>
          </a:p>
          <a:p>
            <a:pPr marL="285750" indent="-285750" algn="just">
              <a:buFont typeface="Arial" panose="020B0604020202020204" pitchFamily="34" charset="0"/>
              <a:buChar char="•"/>
            </a:pPr>
            <a:r>
              <a:rPr lang="en-US" dirty="0">
                <a:latin typeface="Helvetica" pitchFamily="2" charset="0"/>
              </a:rPr>
              <a:t>Depth of 30</a:t>
            </a:r>
          </a:p>
          <a:p>
            <a:pPr marL="285750" indent="-285750" algn="just">
              <a:buFont typeface="Arial" panose="020B0604020202020204" pitchFamily="34" charset="0"/>
              <a:buChar char="•"/>
            </a:pPr>
            <a:r>
              <a:rPr lang="en-US" dirty="0">
                <a:latin typeface="Helvetica" pitchFamily="2" charset="0"/>
              </a:rPr>
              <a:t>2</a:t>
            </a:r>
            <a:r>
              <a:rPr lang="en-US" baseline="30000" dirty="0">
                <a:latin typeface="Helvetica" pitchFamily="2" charset="0"/>
              </a:rPr>
              <a:t>30</a:t>
            </a:r>
            <a:r>
              <a:rPr lang="en-US" dirty="0">
                <a:latin typeface="Helvetica" pitchFamily="2" charset="0"/>
              </a:rPr>
              <a:t> = 1B leaf nodes</a:t>
            </a:r>
          </a:p>
          <a:p>
            <a:pPr marL="285750" indent="-285750" algn="just">
              <a:buFont typeface="Arial" panose="020B0604020202020204" pitchFamily="34" charset="0"/>
              <a:buChar char="•"/>
            </a:pPr>
            <a:r>
              <a:rPr lang="en-US" dirty="0">
                <a:latin typeface="Helvetica" pitchFamily="2" charset="0"/>
              </a:rPr>
              <a:t>105 features total</a:t>
            </a:r>
          </a:p>
          <a:p>
            <a:pPr marL="285750" indent="-285750" algn="just">
              <a:buFont typeface="Arial" panose="020B0604020202020204" pitchFamily="34" charset="0"/>
              <a:buChar char="•"/>
            </a:pPr>
            <a:r>
              <a:rPr lang="en-US" dirty="0">
                <a:latin typeface="Helvetica" pitchFamily="2" charset="0"/>
              </a:rPr>
              <a:t>Random Subspaces: 30 features per tree</a:t>
            </a:r>
          </a:p>
          <a:p>
            <a:pPr marL="285750" indent="-285750" algn="just">
              <a:buFont typeface="Arial" panose="020B0604020202020204" pitchFamily="34" charset="0"/>
              <a:buChar char="•"/>
            </a:pPr>
            <a:r>
              <a:rPr lang="en-US" dirty="0">
                <a:latin typeface="Helvetica" pitchFamily="2" charset="0"/>
              </a:rPr>
              <a:t>No Bagging/Pasting</a:t>
            </a:r>
          </a:p>
        </p:txBody>
      </p:sp>
      <p:grpSp>
        <p:nvGrpSpPr>
          <p:cNvPr id="9" name="Group 8">
            <a:extLst>
              <a:ext uri="{FF2B5EF4-FFF2-40B4-BE49-F238E27FC236}">
                <a16:creationId xmlns:a16="http://schemas.microsoft.com/office/drawing/2014/main" id="{4C091F9F-A4F3-7144-B879-2E2B456C0144}"/>
              </a:ext>
            </a:extLst>
          </p:cNvPr>
          <p:cNvGrpSpPr/>
          <p:nvPr/>
        </p:nvGrpSpPr>
        <p:grpSpPr>
          <a:xfrm>
            <a:off x="6819679" y="1585334"/>
            <a:ext cx="5030669" cy="4336364"/>
            <a:chOff x="5393215" y="1504867"/>
            <a:chExt cx="5030669" cy="4336364"/>
          </a:xfrm>
        </p:grpSpPr>
        <p:grpSp>
          <p:nvGrpSpPr>
            <p:cNvPr id="11" name="Group 10">
              <a:extLst>
                <a:ext uri="{FF2B5EF4-FFF2-40B4-BE49-F238E27FC236}">
                  <a16:creationId xmlns:a16="http://schemas.microsoft.com/office/drawing/2014/main" id="{44A6BEC5-7104-B840-BBDF-DC8877E4529A}"/>
                </a:ext>
              </a:extLst>
            </p:cNvPr>
            <p:cNvGrpSpPr/>
            <p:nvPr/>
          </p:nvGrpSpPr>
          <p:grpSpPr>
            <a:xfrm>
              <a:off x="5393215" y="1504867"/>
              <a:ext cx="3045729" cy="2369485"/>
              <a:chOff x="4217907" y="1485882"/>
              <a:chExt cx="3045729" cy="2369485"/>
            </a:xfrm>
          </p:grpSpPr>
          <p:grpSp>
            <p:nvGrpSpPr>
              <p:cNvPr id="318" name="Group 317">
                <a:extLst>
                  <a:ext uri="{FF2B5EF4-FFF2-40B4-BE49-F238E27FC236}">
                    <a16:creationId xmlns:a16="http://schemas.microsoft.com/office/drawing/2014/main" id="{1AFB5B4C-E8E4-1444-8C6E-AAE0522FE219}"/>
                  </a:ext>
                </a:extLst>
              </p:cNvPr>
              <p:cNvGrpSpPr/>
              <p:nvPr/>
            </p:nvGrpSpPr>
            <p:grpSpPr>
              <a:xfrm>
                <a:off x="4217907" y="1485882"/>
                <a:ext cx="1978929" cy="1302685"/>
                <a:chOff x="4217907" y="1485882"/>
                <a:chExt cx="1978929" cy="1302685"/>
              </a:xfrm>
            </p:grpSpPr>
            <p:sp>
              <p:nvSpPr>
                <p:cNvPr id="452" name="Rectangle 451">
                  <a:extLst>
                    <a:ext uri="{FF2B5EF4-FFF2-40B4-BE49-F238E27FC236}">
                      <a16:creationId xmlns:a16="http://schemas.microsoft.com/office/drawing/2014/main" id="{995CC031-0258-574C-A088-621830C33941}"/>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3" name="Group 452">
                  <a:extLst>
                    <a:ext uri="{FF2B5EF4-FFF2-40B4-BE49-F238E27FC236}">
                      <a16:creationId xmlns:a16="http://schemas.microsoft.com/office/drawing/2014/main" id="{D2FD63C1-52AB-AE48-9AA2-FDFE27A3FC13}"/>
                    </a:ext>
                  </a:extLst>
                </p:cNvPr>
                <p:cNvGrpSpPr/>
                <p:nvPr/>
              </p:nvGrpSpPr>
              <p:grpSpPr>
                <a:xfrm>
                  <a:off x="4461430" y="1551877"/>
                  <a:ext cx="1547111" cy="1117434"/>
                  <a:chOff x="5765493" y="1300872"/>
                  <a:chExt cx="2349594" cy="1697045"/>
                </a:xfrm>
              </p:grpSpPr>
              <p:sp>
                <p:nvSpPr>
                  <p:cNvPr id="457" name="Oval 456">
                    <a:extLst>
                      <a:ext uri="{FF2B5EF4-FFF2-40B4-BE49-F238E27FC236}">
                        <a16:creationId xmlns:a16="http://schemas.microsoft.com/office/drawing/2014/main" id="{57DCAB5C-1F0B-3143-827F-D35FB562BA0C}"/>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458" name="Straight Arrow Connector 457">
                    <a:extLst>
                      <a:ext uri="{FF2B5EF4-FFF2-40B4-BE49-F238E27FC236}">
                        <a16:creationId xmlns:a16="http://schemas.microsoft.com/office/drawing/2014/main" id="{49661A02-4341-9045-A76B-73B2207D0781}"/>
                      </a:ext>
                    </a:extLst>
                  </p:cNvPr>
                  <p:cNvCxnSpPr>
                    <a:cxnSpLocks/>
                    <a:stCxn id="457" idx="5"/>
                    <a:endCxn id="462"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459" name="Oval 458">
                    <a:extLst>
                      <a:ext uri="{FF2B5EF4-FFF2-40B4-BE49-F238E27FC236}">
                        <a16:creationId xmlns:a16="http://schemas.microsoft.com/office/drawing/2014/main" id="{0EEC9B80-7AF5-EE4E-8F90-D71C3AE1CDAF}"/>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60" name="Oval 459">
                    <a:extLst>
                      <a:ext uri="{FF2B5EF4-FFF2-40B4-BE49-F238E27FC236}">
                        <a16:creationId xmlns:a16="http://schemas.microsoft.com/office/drawing/2014/main" id="{00028FE9-EFCB-D649-B217-A509CEA620F0}"/>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61" name="Oval 460">
                    <a:extLst>
                      <a:ext uri="{FF2B5EF4-FFF2-40B4-BE49-F238E27FC236}">
                        <a16:creationId xmlns:a16="http://schemas.microsoft.com/office/drawing/2014/main" id="{32343DEB-0869-5443-9A81-05F04D7688DA}"/>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62" name="Oval 461">
                    <a:extLst>
                      <a:ext uri="{FF2B5EF4-FFF2-40B4-BE49-F238E27FC236}">
                        <a16:creationId xmlns:a16="http://schemas.microsoft.com/office/drawing/2014/main" id="{4A3EDC6A-D9A1-B349-ABEA-1D0F37BC3924}"/>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63" name="Oval 462">
                    <a:extLst>
                      <a:ext uri="{FF2B5EF4-FFF2-40B4-BE49-F238E27FC236}">
                        <a16:creationId xmlns:a16="http://schemas.microsoft.com/office/drawing/2014/main" id="{CA1A82BB-6FDE-1547-9CC0-BC74D446017A}"/>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64" name="Oval 463">
                    <a:extLst>
                      <a:ext uri="{FF2B5EF4-FFF2-40B4-BE49-F238E27FC236}">
                        <a16:creationId xmlns:a16="http://schemas.microsoft.com/office/drawing/2014/main" id="{36C4CCBF-54F7-6445-89C5-758EA85367D4}"/>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465" name="Straight Arrow Connector 464">
                    <a:extLst>
                      <a:ext uri="{FF2B5EF4-FFF2-40B4-BE49-F238E27FC236}">
                        <a16:creationId xmlns:a16="http://schemas.microsoft.com/office/drawing/2014/main" id="{4EECE6D9-8616-7B4C-8499-AEA6425B5781}"/>
                      </a:ext>
                    </a:extLst>
                  </p:cNvPr>
                  <p:cNvCxnSpPr>
                    <a:cxnSpLocks/>
                    <a:stCxn id="457" idx="3"/>
                    <a:endCxn id="459"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66" name="Straight Arrow Connector 465">
                    <a:extLst>
                      <a:ext uri="{FF2B5EF4-FFF2-40B4-BE49-F238E27FC236}">
                        <a16:creationId xmlns:a16="http://schemas.microsoft.com/office/drawing/2014/main" id="{7C0C7142-F086-ED45-A73C-1988D769D20B}"/>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67" name="Straight Arrow Connector 466">
                    <a:extLst>
                      <a:ext uri="{FF2B5EF4-FFF2-40B4-BE49-F238E27FC236}">
                        <a16:creationId xmlns:a16="http://schemas.microsoft.com/office/drawing/2014/main" id="{7EB521D5-277B-A84B-A644-D54952A5B1ED}"/>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68" name="Straight Arrow Connector 467">
                    <a:extLst>
                      <a:ext uri="{FF2B5EF4-FFF2-40B4-BE49-F238E27FC236}">
                        <a16:creationId xmlns:a16="http://schemas.microsoft.com/office/drawing/2014/main" id="{66A39EFD-B8EF-AE4C-905B-AD1A8A027CB5}"/>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69" name="Straight Arrow Connector 468">
                    <a:extLst>
                      <a:ext uri="{FF2B5EF4-FFF2-40B4-BE49-F238E27FC236}">
                        <a16:creationId xmlns:a16="http://schemas.microsoft.com/office/drawing/2014/main" id="{06C03ACA-15F7-B049-B79E-A16CBD434AE2}"/>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454" name="Rectangle 453">
                  <a:extLst>
                    <a:ext uri="{FF2B5EF4-FFF2-40B4-BE49-F238E27FC236}">
                      <a16:creationId xmlns:a16="http://schemas.microsoft.com/office/drawing/2014/main" id="{EA261614-DE1B-3747-AA2C-00CE410843B9}"/>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Freeform 454">
                  <a:extLst>
                    <a:ext uri="{FF2B5EF4-FFF2-40B4-BE49-F238E27FC236}">
                      <a16:creationId xmlns:a16="http://schemas.microsoft.com/office/drawing/2014/main" id="{0B27747D-089F-3740-8C87-EDA66A2255BA}"/>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Rectangle 455">
                  <a:extLst>
                    <a:ext uri="{FF2B5EF4-FFF2-40B4-BE49-F238E27FC236}">
                      <a16:creationId xmlns:a16="http://schemas.microsoft.com/office/drawing/2014/main" id="{420142E3-1B20-A241-B06D-D3820E6C6EFC}"/>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9" name="Group 318">
                <a:extLst>
                  <a:ext uri="{FF2B5EF4-FFF2-40B4-BE49-F238E27FC236}">
                    <a16:creationId xmlns:a16="http://schemas.microsoft.com/office/drawing/2014/main" id="{6138DB9A-DDB2-784D-81D5-7F0E59CE62FE}"/>
                  </a:ext>
                </a:extLst>
              </p:cNvPr>
              <p:cNvGrpSpPr/>
              <p:nvPr/>
            </p:nvGrpSpPr>
            <p:grpSpPr>
              <a:xfrm>
                <a:off x="4370307" y="1638282"/>
                <a:ext cx="1978929" cy="1302685"/>
                <a:chOff x="4217907" y="1485882"/>
                <a:chExt cx="1978929" cy="1302685"/>
              </a:xfrm>
            </p:grpSpPr>
            <p:sp>
              <p:nvSpPr>
                <p:cNvPr id="434" name="Rectangle 433">
                  <a:extLst>
                    <a:ext uri="{FF2B5EF4-FFF2-40B4-BE49-F238E27FC236}">
                      <a16:creationId xmlns:a16="http://schemas.microsoft.com/office/drawing/2014/main" id="{3E1DDBA9-0BCD-CC4E-99BC-1AC29A54CE59}"/>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5" name="Group 434">
                  <a:extLst>
                    <a:ext uri="{FF2B5EF4-FFF2-40B4-BE49-F238E27FC236}">
                      <a16:creationId xmlns:a16="http://schemas.microsoft.com/office/drawing/2014/main" id="{859DB865-D4B7-5D45-8D00-0280438F3266}"/>
                    </a:ext>
                  </a:extLst>
                </p:cNvPr>
                <p:cNvGrpSpPr/>
                <p:nvPr/>
              </p:nvGrpSpPr>
              <p:grpSpPr>
                <a:xfrm>
                  <a:off x="4461430" y="1551877"/>
                  <a:ext cx="1547111" cy="1117434"/>
                  <a:chOff x="5765493" y="1300872"/>
                  <a:chExt cx="2349594" cy="1697045"/>
                </a:xfrm>
              </p:grpSpPr>
              <p:sp>
                <p:nvSpPr>
                  <p:cNvPr id="439" name="Oval 438">
                    <a:extLst>
                      <a:ext uri="{FF2B5EF4-FFF2-40B4-BE49-F238E27FC236}">
                        <a16:creationId xmlns:a16="http://schemas.microsoft.com/office/drawing/2014/main" id="{80FE11E0-D02B-4847-9563-EDA0881A97B5}"/>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440" name="Straight Arrow Connector 439">
                    <a:extLst>
                      <a:ext uri="{FF2B5EF4-FFF2-40B4-BE49-F238E27FC236}">
                        <a16:creationId xmlns:a16="http://schemas.microsoft.com/office/drawing/2014/main" id="{663818E2-44FF-CA45-8155-D1753A938600}"/>
                      </a:ext>
                    </a:extLst>
                  </p:cNvPr>
                  <p:cNvCxnSpPr>
                    <a:cxnSpLocks/>
                    <a:stCxn id="439" idx="5"/>
                    <a:endCxn id="444"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441" name="Oval 440">
                    <a:extLst>
                      <a:ext uri="{FF2B5EF4-FFF2-40B4-BE49-F238E27FC236}">
                        <a16:creationId xmlns:a16="http://schemas.microsoft.com/office/drawing/2014/main" id="{C0E20264-235A-4346-BA78-6B14C24CA4AA}"/>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42" name="Oval 441">
                    <a:extLst>
                      <a:ext uri="{FF2B5EF4-FFF2-40B4-BE49-F238E27FC236}">
                        <a16:creationId xmlns:a16="http://schemas.microsoft.com/office/drawing/2014/main" id="{97CCD399-C108-684A-ADFB-F7F240B8AD2C}"/>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43" name="Oval 442">
                    <a:extLst>
                      <a:ext uri="{FF2B5EF4-FFF2-40B4-BE49-F238E27FC236}">
                        <a16:creationId xmlns:a16="http://schemas.microsoft.com/office/drawing/2014/main" id="{598F19D7-EB53-E64A-9524-B36EC14A414F}"/>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44" name="Oval 443">
                    <a:extLst>
                      <a:ext uri="{FF2B5EF4-FFF2-40B4-BE49-F238E27FC236}">
                        <a16:creationId xmlns:a16="http://schemas.microsoft.com/office/drawing/2014/main" id="{F5633C77-4C4A-8142-9073-833DB36F764F}"/>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45" name="Oval 444">
                    <a:extLst>
                      <a:ext uri="{FF2B5EF4-FFF2-40B4-BE49-F238E27FC236}">
                        <a16:creationId xmlns:a16="http://schemas.microsoft.com/office/drawing/2014/main" id="{A045CB9B-5B7E-414A-90D9-CEA90D6B1FBB}"/>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46" name="Oval 445">
                    <a:extLst>
                      <a:ext uri="{FF2B5EF4-FFF2-40B4-BE49-F238E27FC236}">
                        <a16:creationId xmlns:a16="http://schemas.microsoft.com/office/drawing/2014/main" id="{C6BC473C-07E5-8A46-BBA4-36D94E9F8DA7}"/>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447" name="Straight Arrow Connector 446">
                    <a:extLst>
                      <a:ext uri="{FF2B5EF4-FFF2-40B4-BE49-F238E27FC236}">
                        <a16:creationId xmlns:a16="http://schemas.microsoft.com/office/drawing/2014/main" id="{282170C1-FF2E-C846-851B-D81BCA2512D7}"/>
                      </a:ext>
                    </a:extLst>
                  </p:cNvPr>
                  <p:cNvCxnSpPr>
                    <a:cxnSpLocks/>
                    <a:stCxn id="439" idx="3"/>
                    <a:endCxn id="441"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48" name="Straight Arrow Connector 447">
                    <a:extLst>
                      <a:ext uri="{FF2B5EF4-FFF2-40B4-BE49-F238E27FC236}">
                        <a16:creationId xmlns:a16="http://schemas.microsoft.com/office/drawing/2014/main" id="{FC7212C2-9CFC-0F4A-AD8A-7F363750B611}"/>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49" name="Straight Arrow Connector 448">
                    <a:extLst>
                      <a:ext uri="{FF2B5EF4-FFF2-40B4-BE49-F238E27FC236}">
                        <a16:creationId xmlns:a16="http://schemas.microsoft.com/office/drawing/2014/main" id="{DBE37BDA-34C4-F141-A3A1-5F8ADC34BA1D}"/>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50" name="Straight Arrow Connector 449">
                    <a:extLst>
                      <a:ext uri="{FF2B5EF4-FFF2-40B4-BE49-F238E27FC236}">
                        <a16:creationId xmlns:a16="http://schemas.microsoft.com/office/drawing/2014/main" id="{2CC823EE-DA7C-C742-8B51-4527D8CDEC38}"/>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51" name="Straight Arrow Connector 450">
                    <a:extLst>
                      <a:ext uri="{FF2B5EF4-FFF2-40B4-BE49-F238E27FC236}">
                        <a16:creationId xmlns:a16="http://schemas.microsoft.com/office/drawing/2014/main" id="{1F8BEAB9-FC58-5045-8B61-7A1399A7E638}"/>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436" name="Rectangle 435">
                  <a:extLst>
                    <a:ext uri="{FF2B5EF4-FFF2-40B4-BE49-F238E27FC236}">
                      <a16:creationId xmlns:a16="http://schemas.microsoft.com/office/drawing/2014/main" id="{05C79D36-9301-1E49-A264-BDA7C0EB2EA0}"/>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Freeform 436">
                  <a:extLst>
                    <a:ext uri="{FF2B5EF4-FFF2-40B4-BE49-F238E27FC236}">
                      <a16:creationId xmlns:a16="http://schemas.microsoft.com/office/drawing/2014/main" id="{F77812DB-C185-5E40-BF69-386A8D54B118}"/>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Rectangle 437">
                  <a:extLst>
                    <a:ext uri="{FF2B5EF4-FFF2-40B4-BE49-F238E27FC236}">
                      <a16:creationId xmlns:a16="http://schemas.microsoft.com/office/drawing/2014/main" id="{1ADAB075-0D6E-4E4A-A7F2-F70D6743BA3B}"/>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0" name="Group 319">
                <a:extLst>
                  <a:ext uri="{FF2B5EF4-FFF2-40B4-BE49-F238E27FC236}">
                    <a16:creationId xmlns:a16="http://schemas.microsoft.com/office/drawing/2014/main" id="{0B6D0DD6-27DF-4141-AB61-A58681689EA3}"/>
                  </a:ext>
                </a:extLst>
              </p:cNvPr>
              <p:cNvGrpSpPr/>
              <p:nvPr/>
            </p:nvGrpSpPr>
            <p:grpSpPr>
              <a:xfrm>
                <a:off x="4522707" y="1790682"/>
                <a:ext cx="1978929" cy="1302685"/>
                <a:chOff x="4217907" y="1485882"/>
                <a:chExt cx="1978929" cy="1302685"/>
              </a:xfrm>
            </p:grpSpPr>
            <p:sp>
              <p:nvSpPr>
                <p:cNvPr id="416" name="Rectangle 415">
                  <a:extLst>
                    <a:ext uri="{FF2B5EF4-FFF2-40B4-BE49-F238E27FC236}">
                      <a16:creationId xmlns:a16="http://schemas.microsoft.com/office/drawing/2014/main" id="{C262D24B-298A-5041-AD2C-06A97F7CD0A3}"/>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7" name="Group 416">
                  <a:extLst>
                    <a:ext uri="{FF2B5EF4-FFF2-40B4-BE49-F238E27FC236}">
                      <a16:creationId xmlns:a16="http://schemas.microsoft.com/office/drawing/2014/main" id="{D26AFB65-1494-8846-973F-3046B13AB214}"/>
                    </a:ext>
                  </a:extLst>
                </p:cNvPr>
                <p:cNvGrpSpPr/>
                <p:nvPr/>
              </p:nvGrpSpPr>
              <p:grpSpPr>
                <a:xfrm>
                  <a:off x="4461430" y="1551877"/>
                  <a:ext cx="1547111" cy="1117434"/>
                  <a:chOff x="5765493" y="1300872"/>
                  <a:chExt cx="2349594" cy="1697045"/>
                </a:xfrm>
              </p:grpSpPr>
              <p:sp>
                <p:nvSpPr>
                  <p:cNvPr id="421" name="Oval 420">
                    <a:extLst>
                      <a:ext uri="{FF2B5EF4-FFF2-40B4-BE49-F238E27FC236}">
                        <a16:creationId xmlns:a16="http://schemas.microsoft.com/office/drawing/2014/main" id="{FB0A7398-A3EB-4543-ADBB-D44851A7D499}"/>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422" name="Straight Arrow Connector 421">
                    <a:extLst>
                      <a:ext uri="{FF2B5EF4-FFF2-40B4-BE49-F238E27FC236}">
                        <a16:creationId xmlns:a16="http://schemas.microsoft.com/office/drawing/2014/main" id="{7CA49251-C970-A24B-9742-67B0665FC563}"/>
                      </a:ext>
                    </a:extLst>
                  </p:cNvPr>
                  <p:cNvCxnSpPr>
                    <a:cxnSpLocks/>
                    <a:stCxn id="421" idx="5"/>
                    <a:endCxn id="426"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423" name="Oval 422">
                    <a:extLst>
                      <a:ext uri="{FF2B5EF4-FFF2-40B4-BE49-F238E27FC236}">
                        <a16:creationId xmlns:a16="http://schemas.microsoft.com/office/drawing/2014/main" id="{743FAC5F-6B6F-A242-942A-270E9A39B455}"/>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24" name="Oval 423">
                    <a:extLst>
                      <a:ext uri="{FF2B5EF4-FFF2-40B4-BE49-F238E27FC236}">
                        <a16:creationId xmlns:a16="http://schemas.microsoft.com/office/drawing/2014/main" id="{6AA2E086-AB8A-DD4C-B436-E6518FF39F70}"/>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25" name="Oval 424">
                    <a:extLst>
                      <a:ext uri="{FF2B5EF4-FFF2-40B4-BE49-F238E27FC236}">
                        <a16:creationId xmlns:a16="http://schemas.microsoft.com/office/drawing/2014/main" id="{AE2553EC-393A-2E4F-BC2A-3A11054FA842}"/>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26" name="Oval 425">
                    <a:extLst>
                      <a:ext uri="{FF2B5EF4-FFF2-40B4-BE49-F238E27FC236}">
                        <a16:creationId xmlns:a16="http://schemas.microsoft.com/office/drawing/2014/main" id="{0DC5ABAD-D9A8-CC43-8FD0-73B28E252F84}"/>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27" name="Oval 426">
                    <a:extLst>
                      <a:ext uri="{FF2B5EF4-FFF2-40B4-BE49-F238E27FC236}">
                        <a16:creationId xmlns:a16="http://schemas.microsoft.com/office/drawing/2014/main" id="{9AD49620-5942-D242-ADF1-64B4DEE9C45C}"/>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28" name="Oval 427">
                    <a:extLst>
                      <a:ext uri="{FF2B5EF4-FFF2-40B4-BE49-F238E27FC236}">
                        <a16:creationId xmlns:a16="http://schemas.microsoft.com/office/drawing/2014/main" id="{7617D4F3-62B4-7745-94AE-ADADBF261A68}"/>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429" name="Straight Arrow Connector 428">
                    <a:extLst>
                      <a:ext uri="{FF2B5EF4-FFF2-40B4-BE49-F238E27FC236}">
                        <a16:creationId xmlns:a16="http://schemas.microsoft.com/office/drawing/2014/main" id="{942BBF56-9A28-2B48-A6E2-D94ECEE885CC}"/>
                      </a:ext>
                    </a:extLst>
                  </p:cNvPr>
                  <p:cNvCxnSpPr>
                    <a:cxnSpLocks/>
                    <a:stCxn id="421" idx="3"/>
                    <a:endCxn id="423"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30" name="Straight Arrow Connector 429">
                    <a:extLst>
                      <a:ext uri="{FF2B5EF4-FFF2-40B4-BE49-F238E27FC236}">
                        <a16:creationId xmlns:a16="http://schemas.microsoft.com/office/drawing/2014/main" id="{5DC4E710-D82D-DB4C-AE03-810333BB40FA}"/>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31" name="Straight Arrow Connector 430">
                    <a:extLst>
                      <a:ext uri="{FF2B5EF4-FFF2-40B4-BE49-F238E27FC236}">
                        <a16:creationId xmlns:a16="http://schemas.microsoft.com/office/drawing/2014/main" id="{A7FC8EEA-927C-A742-8079-B366C6A2ECCB}"/>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32" name="Straight Arrow Connector 431">
                    <a:extLst>
                      <a:ext uri="{FF2B5EF4-FFF2-40B4-BE49-F238E27FC236}">
                        <a16:creationId xmlns:a16="http://schemas.microsoft.com/office/drawing/2014/main" id="{20D821CD-7C55-8E41-9C17-4E1EF7FB8D22}"/>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33" name="Straight Arrow Connector 432">
                    <a:extLst>
                      <a:ext uri="{FF2B5EF4-FFF2-40B4-BE49-F238E27FC236}">
                        <a16:creationId xmlns:a16="http://schemas.microsoft.com/office/drawing/2014/main" id="{FCBD8904-97E5-344E-8C6B-4E6C45E44A2D}"/>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418" name="Rectangle 417">
                  <a:extLst>
                    <a:ext uri="{FF2B5EF4-FFF2-40B4-BE49-F238E27FC236}">
                      <a16:creationId xmlns:a16="http://schemas.microsoft.com/office/drawing/2014/main" id="{169E014A-FB03-294A-BE69-54196B751D74}"/>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Freeform 418">
                  <a:extLst>
                    <a:ext uri="{FF2B5EF4-FFF2-40B4-BE49-F238E27FC236}">
                      <a16:creationId xmlns:a16="http://schemas.microsoft.com/office/drawing/2014/main" id="{3A9D97E6-4358-434C-AC2B-B14B0F1FC19D}"/>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Rectangle 419">
                  <a:extLst>
                    <a:ext uri="{FF2B5EF4-FFF2-40B4-BE49-F238E27FC236}">
                      <a16:creationId xmlns:a16="http://schemas.microsoft.com/office/drawing/2014/main" id="{2265A140-556F-3C40-91F9-8F4FAEC80C2D}"/>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1" name="Group 320">
                <a:extLst>
                  <a:ext uri="{FF2B5EF4-FFF2-40B4-BE49-F238E27FC236}">
                    <a16:creationId xmlns:a16="http://schemas.microsoft.com/office/drawing/2014/main" id="{70CBBD96-6B6B-AE4D-ACDF-2FB627F30E05}"/>
                  </a:ext>
                </a:extLst>
              </p:cNvPr>
              <p:cNvGrpSpPr/>
              <p:nvPr/>
            </p:nvGrpSpPr>
            <p:grpSpPr>
              <a:xfrm>
                <a:off x="4675107" y="1943082"/>
                <a:ext cx="1978929" cy="1302685"/>
                <a:chOff x="4217907" y="1485882"/>
                <a:chExt cx="1978929" cy="1302685"/>
              </a:xfrm>
            </p:grpSpPr>
            <p:sp>
              <p:nvSpPr>
                <p:cNvPr id="398" name="Rectangle 397">
                  <a:extLst>
                    <a:ext uri="{FF2B5EF4-FFF2-40B4-BE49-F238E27FC236}">
                      <a16:creationId xmlns:a16="http://schemas.microsoft.com/office/drawing/2014/main" id="{7581C3F8-0FB1-E645-9E91-EB72D818F8A2}"/>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9" name="Group 398">
                  <a:extLst>
                    <a:ext uri="{FF2B5EF4-FFF2-40B4-BE49-F238E27FC236}">
                      <a16:creationId xmlns:a16="http://schemas.microsoft.com/office/drawing/2014/main" id="{91266B74-A5D4-B04C-A703-6E54DBD26B5D}"/>
                    </a:ext>
                  </a:extLst>
                </p:cNvPr>
                <p:cNvGrpSpPr/>
                <p:nvPr/>
              </p:nvGrpSpPr>
              <p:grpSpPr>
                <a:xfrm>
                  <a:off x="4461430" y="1551877"/>
                  <a:ext cx="1547111" cy="1117434"/>
                  <a:chOff x="5765493" y="1300872"/>
                  <a:chExt cx="2349594" cy="1697045"/>
                </a:xfrm>
              </p:grpSpPr>
              <p:sp>
                <p:nvSpPr>
                  <p:cNvPr id="403" name="Oval 402">
                    <a:extLst>
                      <a:ext uri="{FF2B5EF4-FFF2-40B4-BE49-F238E27FC236}">
                        <a16:creationId xmlns:a16="http://schemas.microsoft.com/office/drawing/2014/main" id="{E95B94F0-70F3-2B4F-94CB-C8C8EBE0A693}"/>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404" name="Straight Arrow Connector 403">
                    <a:extLst>
                      <a:ext uri="{FF2B5EF4-FFF2-40B4-BE49-F238E27FC236}">
                        <a16:creationId xmlns:a16="http://schemas.microsoft.com/office/drawing/2014/main" id="{AD6C1786-7FEF-DA4F-A889-C3F9E56A37B5}"/>
                      </a:ext>
                    </a:extLst>
                  </p:cNvPr>
                  <p:cNvCxnSpPr>
                    <a:cxnSpLocks/>
                    <a:stCxn id="403" idx="5"/>
                    <a:endCxn id="408"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405" name="Oval 404">
                    <a:extLst>
                      <a:ext uri="{FF2B5EF4-FFF2-40B4-BE49-F238E27FC236}">
                        <a16:creationId xmlns:a16="http://schemas.microsoft.com/office/drawing/2014/main" id="{A64E08EF-56EF-1346-82FB-F4970D079F4E}"/>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06" name="Oval 405">
                    <a:extLst>
                      <a:ext uri="{FF2B5EF4-FFF2-40B4-BE49-F238E27FC236}">
                        <a16:creationId xmlns:a16="http://schemas.microsoft.com/office/drawing/2014/main" id="{E43503D7-4BE8-164D-9800-66FA672F82D8}"/>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07" name="Oval 406">
                    <a:extLst>
                      <a:ext uri="{FF2B5EF4-FFF2-40B4-BE49-F238E27FC236}">
                        <a16:creationId xmlns:a16="http://schemas.microsoft.com/office/drawing/2014/main" id="{7D0A2008-7F27-CD4B-B6A6-9A7EE49CADD2}"/>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08" name="Oval 407">
                    <a:extLst>
                      <a:ext uri="{FF2B5EF4-FFF2-40B4-BE49-F238E27FC236}">
                        <a16:creationId xmlns:a16="http://schemas.microsoft.com/office/drawing/2014/main" id="{0103E804-F808-1A4C-9AA8-82371492DE48}"/>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09" name="Oval 408">
                    <a:extLst>
                      <a:ext uri="{FF2B5EF4-FFF2-40B4-BE49-F238E27FC236}">
                        <a16:creationId xmlns:a16="http://schemas.microsoft.com/office/drawing/2014/main" id="{53425585-A47E-AC4E-B3FF-77983A624160}"/>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10" name="Oval 409">
                    <a:extLst>
                      <a:ext uri="{FF2B5EF4-FFF2-40B4-BE49-F238E27FC236}">
                        <a16:creationId xmlns:a16="http://schemas.microsoft.com/office/drawing/2014/main" id="{7D3103C1-A66D-634F-8E70-0FD859684C51}"/>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411" name="Straight Arrow Connector 410">
                    <a:extLst>
                      <a:ext uri="{FF2B5EF4-FFF2-40B4-BE49-F238E27FC236}">
                        <a16:creationId xmlns:a16="http://schemas.microsoft.com/office/drawing/2014/main" id="{2CD28C6B-9628-BE4A-9A3D-26B27C640C84}"/>
                      </a:ext>
                    </a:extLst>
                  </p:cNvPr>
                  <p:cNvCxnSpPr>
                    <a:cxnSpLocks/>
                    <a:stCxn id="403" idx="3"/>
                    <a:endCxn id="405"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12" name="Straight Arrow Connector 411">
                    <a:extLst>
                      <a:ext uri="{FF2B5EF4-FFF2-40B4-BE49-F238E27FC236}">
                        <a16:creationId xmlns:a16="http://schemas.microsoft.com/office/drawing/2014/main" id="{315E32B7-C710-FD40-940F-F33D2869BC66}"/>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13" name="Straight Arrow Connector 412">
                    <a:extLst>
                      <a:ext uri="{FF2B5EF4-FFF2-40B4-BE49-F238E27FC236}">
                        <a16:creationId xmlns:a16="http://schemas.microsoft.com/office/drawing/2014/main" id="{77BB78D5-D44D-4F48-A662-A66854FA1A67}"/>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14" name="Straight Arrow Connector 413">
                    <a:extLst>
                      <a:ext uri="{FF2B5EF4-FFF2-40B4-BE49-F238E27FC236}">
                        <a16:creationId xmlns:a16="http://schemas.microsoft.com/office/drawing/2014/main" id="{6C451E6F-380E-2A49-8FD9-3626FEBAAEC1}"/>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15" name="Straight Arrow Connector 414">
                    <a:extLst>
                      <a:ext uri="{FF2B5EF4-FFF2-40B4-BE49-F238E27FC236}">
                        <a16:creationId xmlns:a16="http://schemas.microsoft.com/office/drawing/2014/main" id="{E6047180-F8D3-3C4F-AF16-4AFDF81FE948}"/>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400" name="Rectangle 399">
                  <a:extLst>
                    <a:ext uri="{FF2B5EF4-FFF2-40B4-BE49-F238E27FC236}">
                      <a16:creationId xmlns:a16="http://schemas.microsoft.com/office/drawing/2014/main" id="{1B4A8C63-9646-504C-9FCA-12944B54D637}"/>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Freeform 400">
                  <a:extLst>
                    <a:ext uri="{FF2B5EF4-FFF2-40B4-BE49-F238E27FC236}">
                      <a16:creationId xmlns:a16="http://schemas.microsoft.com/office/drawing/2014/main" id="{D8C1BB78-17C0-7243-A534-ED08BE324FA2}"/>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ectangle 401">
                  <a:extLst>
                    <a:ext uri="{FF2B5EF4-FFF2-40B4-BE49-F238E27FC236}">
                      <a16:creationId xmlns:a16="http://schemas.microsoft.com/office/drawing/2014/main" id="{FACD20E3-EF40-9A4F-8EA8-730B072280E5}"/>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2" name="Group 321">
                <a:extLst>
                  <a:ext uri="{FF2B5EF4-FFF2-40B4-BE49-F238E27FC236}">
                    <a16:creationId xmlns:a16="http://schemas.microsoft.com/office/drawing/2014/main" id="{EABA9CAB-C592-114D-A771-110E02078D4E}"/>
                  </a:ext>
                </a:extLst>
              </p:cNvPr>
              <p:cNvGrpSpPr/>
              <p:nvPr/>
            </p:nvGrpSpPr>
            <p:grpSpPr>
              <a:xfrm>
                <a:off x="4827507" y="2095482"/>
                <a:ext cx="1978929" cy="1302685"/>
                <a:chOff x="4217907" y="1485882"/>
                <a:chExt cx="1978929" cy="1302685"/>
              </a:xfrm>
            </p:grpSpPr>
            <p:sp>
              <p:nvSpPr>
                <p:cNvPr id="380" name="Rectangle 379">
                  <a:extLst>
                    <a:ext uri="{FF2B5EF4-FFF2-40B4-BE49-F238E27FC236}">
                      <a16:creationId xmlns:a16="http://schemas.microsoft.com/office/drawing/2014/main" id="{9C10728A-9FE7-124E-A90F-5086D9010807}"/>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1" name="Group 380">
                  <a:extLst>
                    <a:ext uri="{FF2B5EF4-FFF2-40B4-BE49-F238E27FC236}">
                      <a16:creationId xmlns:a16="http://schemas.microsoft.com/office/drawing/2014/main" id="{64E65143-BC22-9547-9A7D-15CBD0154FCF}"/>
                    </a:ext>
                  </a:extLst>
                </p:cNvPr>
                <p:cNvGrpSpPr/>
                <p:nvPr/>
              </p:nvGrpSpPr>
              <p:grpSpPr>
                <a:xfrm>
                  <a:off x="4461430" y="1551877"/>
                  <a:ext cx="1547111" cy="1117434"/>
                  <a:chOff x="5765493" y="1300872"/>
                  <a:chExt cx="2349594" cy="1697045"/>
                </a:xfrm>
              </p:grpSpPr>
              <p:sp>
                <p:nvSpPr>
                  <p:cNvPr id="385" name="Oval 384">
                    <a:extLst>
                      <a:ext uri="{FF2B5EF4-FFF2-40B4-BE49-F238E27FC236}">
                        <a16:creationId xmlns:a16="http://schemas.microsoft.com/office/drawing/2014/main" id="{4204EB1B-42B1-BA48-B8C6-D852416CAE77}"/>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386" name="Straight Arrow Connector 385">
                    <a:extLst>
                      <a:ext uri="{FF2B5EF4-FFF2-40B4-BE49-F238E27FC236}">
                        <a16:creationId xmlns:a16="http://schemas.microsoft.com/office/drawing/2014/main" id="{5BEDB3B6-802D-0445-9B3F-322AB5F1971F}"/>
                      </a:ext>
                    </a:extLst>
                  </p:cNvPr>
                  <p:cNvCxnSpPr>
                    <a:cxnSpLocks/>
                    <a:stCxn id="385" idx="5"/>
                    <a:endCxn id="390"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387" name="Oval 386">
                    <a:extLst>
                      <a:ext uri="{FF2B5EF4-FFF2-40B4-BE49-F238E27FC236}">
                        <a16:creationId xmlns:a16="http://schemas.microsoft.com/office/drawing/2014/main" id="{49EDC421-7279-014C-8CCB-A0413C62D2F4}"/>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88" name="Oval 387">
                    <a:extLst>
                      <a:ext uri="{FF2B5EF4-FFF2-40B4-BE49-F238E27FC236}">
                        <a16:creationId xmlns:a16="http://schemas.microsoft.com/office/drawing/2014/main" id="{BDCEED44-E614-B843-9A1C-A6ED0881DD41}"/>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89" name="Oval 388">
                    <a:extLst>
                      <a:ext uri="{FF2B5EF4-FFF2-40B4-BE49-F238E27FC236}">
                        <a16:creationId xmlns:a16="http://schemas.microsoft.com/office/drawing/2014/main" id="{D454F443-52B4-C040-8A69-B0740E734F40}"/>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90" name="Oval 389">
                    <a:extLst>
                      <a:ext uri="{FF2B5EF4-FFF2-40B4-BE49-F238E27FC236}">
                        <a16:creationId xmlns:a16="http://schemas.microsoft.com/office/drawing/2014/main" id="{92B0E5D2-5A33-8E4D-A8C6-3831AA361FE9}"/>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91" name="Oval 390">
                    <a:extLst>
                      <a:ext uri="{FF2B5EF4-FFF2-40B4-BE49-F238E27FC236}">
                        <a16:creationId xmlns:a16="http://schemas.microsoft.com/office/drawing/2014/main" id="{F6D905EC-46F3-0E42-B1A3-B37AA281AB5E}"/>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92" name="Oval 391">
                    <a:extLst>
                      <a:ext uri="{FF2B5EF4-FFF2-40B4-BE49-F238E27FC236}">
                        <a16:creationId xmlns:a16="http://schemas.microsoft.com/office/drawing/2014/main" id="{3E547CDD-7197-6A47-9296-269BCADCC6CB}"/>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393" name="Straight Arrow Connector 392">
                    <a:extLst>
                      <a:ext uri="{FF2B5EF4-FFF2-40B4-BE49-F238E27FC236}">
                        <a16:creationId xmlns:a16="http://schemas.microsoft.com/office/drawing/2014/main" id="{D1966AAB-A82F-D442-AF1B-98FE59D125BF}"/>
                      </a:ext>
                    </a:extLst>
                  </p:cNvPr>
                  <p:cNvCxnSpPr>
                    <a:cxnSpLocks/>
                    <a:stCxn id="385" idx="3"/>
                    <a:endCxn id="387"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94" name="Straight Arrow Connector 393">
                    <a:extLst>
                      <a:ext uri="{FF2B5EF4-FFF2-40B4-BE49-F238E27FC236}">
                        <a16:creationId xmlns:a16="http://schemas.microsoft.com/office/drawing/2014/main" id="{719C03CD-FE66-D549-8FC7-B08CAD957114}"/>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95" name="Straight Arrow Connector 394">
                    <a:extLst>
                      <a:ext uri="{FF2B5EF4-FFF2-40B4-BE49-F238E27FC236}">
                        <a16:creationId xmlns:a16="http://schemas.microsoft.com/office/drawing/2014/main" id="{5D5DDF06-625E-4143-8098-A8696AEA27A4}"/>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96" name="Straight Arrow Connector 395">
                    <a:extLst>
                      <a:ext uri="{FF2B5EF4-FFF2-40B4-BE49-F238E27FC236}">
                        <a16:creationId xmlns:a16="http://schemas.microsoft.com/office/drawing/2014/main" id="{7392D7C0-9162-AB47-837E-180D4EECC3B4}"/>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97" name="Straight Arrow Connector 396">
                    <a:extLst>
                      <a:ext uri="{FF2B5EF4-FFF2-40B4-BE49-F238E27FC236}">
                        <a16:creationId xmlns:a16="http://schemas.microsoft.com/office/drawing/2014/main" id="{6C6D0118-B7B0-5D4E-9388-6F991F120E8C}"/>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382" name="Rectangle 381">
                  <a:extLst>
                    <a:ext uri="{FF2B5EF4-FFF2-40B4-BE49-F238E27FC236}">
                      <a16:creationId xmlns:a16="http://schemas.microsoft.com/office/drawing/2014/main" id="{7386CA9D-6DBC-9F4F-AA15-B44279AEAD3E}"/>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Freeform 382">
                  <a:extLst>
                    <a:ext uri="{FF2B5EF4-FFF2-40B4-BE49-F238E27FC236}">
                      <a16:creationId xmlns:a16="http://schemas.microsoft.com/office/drawing/2014/main" id="{3999F89F-A0AB-944C-8648-703C4E6C7BA3}"/>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ectangle 383">
                  <a:extLst>
                    <a:ext uri="{FF2B5EF4-FFF2-40B4-BE49-F238E27FC236}">
                      <a16:creationId xmlns:a16="http://schemas.microsoft.com/office/drawing/2014/main" id="{87E4F6E1-D0D5-D44E-9745-4FC34C655CCC}"/>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3" name="Group 322">
                <a:extLst>
                  <a:ext uri="{FF2B5EF4-FFF2-40B4-BE49-F238E27FC236}">
                    <a16:creationId xmlns:a16="http://schemas.microsoft.com/office/drawing/2014/main" id="{0B4E4193-794D-B644-8D78-C3723D9F100F}"/>
                  </a:ext>
                </a:extLst>
              </p:cNvPr>
              <p:cNvGrpSpPr/>
              <p:nvPr/>
            </p:nvGrpSpPr>
            <p:grpSpPr>
              <a:xfrm>
                <a:off x="4979907" y="2247882"/>
                <a:ext cx="1978929" cy="1302685"/>
                <a:chOff x="4217907" y="1485882"/>
                <a:chExt cx="1978929" cy="1302685"/>
              </a:xfrm>
            </p:grpSpPr>
            <p:sp>
              <p:nvSpPr>
                <p:cNvPr id="362" name="Rectangle 361">
                  <a:extLst>
                    <a:ext uri="{FF2B5EF4-FFF2-40B4-BE49-F238E27FC236}">
                      <a16:creationId xmlns:a16="http://schemas.microsoft.com/office/drawing/2014/main" id="{6FDA424D-5CEA-F24F-91FB-26B0671C24B6}"/>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3" name="Group 362">
                  <a:extLst>
                    <a:ext uri="{FF2B5EF4-FFF2-40B4-BE49-F238E27FC236}">
                      <a16:creationId xmlns:a16="http://schemas.microsoft.com/office/drawing/2014/main" id="{067796F2-6077-0541-BA7B-B5E02FE19A05}"/>
                    </a:ext>
                  </a:extLst>
                </p:cNvPr>
                <p:cNvGrpSpPr/>
                <p:nvPr/>
              </p:nvGrpSpPr>
              <p:grpSpPr>
                <a:xfrm>
                  <a:off x="4461430" y="1551877"/>
                  <a:ext cx="1547111" cy="1117434"/>
                  <a:chOff x="5765493" y="1300872"/>
                  <a:chExt cx="2349594" cy="1697045"/>
                </a:xfrm>
              </p:grpSpPr>
              <p:sp>
                <p:nvSpPr>
                  <p:cNvPr id="367" name="Oval 366">
                    <a:extLst>
                      <a:ext uri="{FF2B5EF4-FFF2-40B4-BE49-F238E27FC236}">
                        <a16:creationId xmlns:a16="http://schemas.microsoft.com/office/drawing/2014/main" id="{65EDE777-01C7-BA45-A0F0-6B529724E81F}"/>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368" name="Straight Arrow Connector 367">
                    <a:extLst>
                      <a:ext uri="{FF2B5EF4-FFF2-40B4-BE49-F238E27FC236}">
                        <a16:creationId xmlns:a16="http://schemas.microsoft.com/office/drawing/2014/main" id="{F10E0394-5230-B747-8010-9626A8CEC6B3}"/>
                      </a:ext>
                    </a:extLst>
                  </p:cNvPr>
                  <p:cNvCxnSpPr>
                    <a:cxnSpLocks/>
                    <a:stCxn id="367" idx="5"/>
                    <a:endCxn id="372"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369" name="Oval 368">
                    <a:extLst>
                      <a:ext uri="{FF2B5EF4-FFF2-40B4-BE49-F238E27FC236}">
                        <a16:creationId xmlns:a16="http://schemas.microsoft.com/office/drawing/2014/main" id="{FD09E5DC-1E4F-2140-B557-D560D73CB9FA}"/>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70" name="Oval 369">
                    <a:extLst>
                      <a:ext uri="{FF2B5EF4-FFF2-40B4-BE49-F238E27FC236}">
                        <a16:creationId xmlns:a16="http://schemas.microsoft.com/office/drawing/2014/main" id="{AF23E297-55AA-694D-85F6-BA5757840018}"/>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71" name="Oval 370">
                    <a:extLst>
                      <a:ext uri="{FF2B5EF4-FFF2-40B4-BE49-F238E27FC236}">
                        <a16:creationId xmlns:a16="http://schemas.microsoft.com/office/drawing/2014/main" id="{8F8D4C0F-FAEB-4240-8293-FB80979FD042}"/>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72" name="Oval 371">
                    <a:extLst>
                      <a:ext uri="{FF2B5EF4-FFF2-40B4-BE49-F238E27FC236}">
                        <a16:creationId xmlns:a16="http://schemas.microsoft.com/office/drawing/2014/main" id="{7F62ED45-EFC9-054A-8B8E-B782C94C6543}"/>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73" name="Oval 372">
                    <a:extLst>
                      <a:ext uri="{FF2B5EF4-FFF2-40B4-BE49-F238E27FC236}">
                        <a16:creationId xmlns:a16="http://schemas.microsoft.com/office/drawing/2014/main" id="{0434789E-EA08-AB4D-9C0A-48253767612C}"/>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74" name="Oval 373">
                    <a:extLst>
                      <a:ext uri="{FF2B5EF4-FFF2-40B4-BE49-F238E27FC236}">
                        <a16:creationId xmlns:a16="http://schemas.microsoft.com/office/drawing/2014/main" id="{C6E138CB-4936-7044-BD91-DDCA1DBAA582}"/>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375" name="Straight Arrow Connector 374">
                    <a:extLst>
                      <a:ext uri="{FF2B5EF4-FFF2-40B4-BE49-F238E27FC236}">
                        <a16:creationId xmlns:a16="http://schemas.microsoft.com/office/drawing/2014/main" id="{2833DFD5-F2C0-6742-82E5-13B8F6617D17}"/>
                      </a:ext>
                    </a:extLst>
                  </p:cNvPr>
                  <p:cNvCxnSpPr>
                    <a:cxnSpLocks/>
                    <a:stCxn id="367" idx="3"/>
                    <a:endCxn id="369"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76" name="Straight Arrow Connector 375">
                    <a:extLst>
                      <a:ext uri="{FF2B5EF4-FFF2-40B4-BE49-F238E27FC236}">
                        <a16:creationId xmlns:a16="http://schemas.microsoft.com/office/drawing/2014/main" id="{FBB3D847-D8CE-3E4F-8024-D6FB9FA610DD}"/>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77" name="Straight Arrow Connector 376">
                    <a:extLst>
                      <a:ext uri="{FF2B5EF4-FFF2-40B4-BE49-F238E27FC236}">
                        <a16:creationId xmlns:a16="http://schemas.microsoft.com/office/drawing/2014/main" id="{4ED88FE5-471B-134E-8564-4EF9148CF91C}"/>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78" name="Straight Arrow Connector 377">
                    <a:extLst>
                      <a:ext uri="{FF2B5EF4-FFF2-40B4-BE49-F238E27FC236}">
                        <a16:creationId xmlns:a16="http://schemas.microsoft.com/office/drawing/2014/main" id="{E9DE4B3F-3D60-8847-A253-635EF522A5DD}"/>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79" name="Straight Arrow Connector 378">
                    <a:extLst>
                      <a:ext uri="{FF2B5EF4-FFF2-40B4-BE49-F238E27FC236}">
                        <a16:creationId xmlns:a16="http://schemas.microsoft.com/office/drawing/2014/main" id="{7A5BEB25-65B6-3741-B1D9-BE017C8164CA}"/>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364" name="Rectangle 363">
                  <a:extLst>
                    <a:ext uri="{FF2B5EF4-FFF2-40B4-BE49-F238E27FC236}">
                      <a16:creationId xmlns:a16="http://schemas.microsoft.com/office/drawing/2014/main" id="{DF602322-AA47-9F4C-AEEC-A4E5A1AE978C}"/>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Freeform 364">
                  <a:extLst>
                    <a:ext uri="{FF2B5EF4-FFF2-40B4-BE49-F238E27FC236}">
                      <a16:creationId xmlns:a16="http://schemas.microsoft.com/office/drawing/2014/main" id="{FE3E0B79-9801-904D-850A-4FA885C327E5}"/>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ctangle 365">
                  <a:extLst>
                    <a:ext uri="{FF2B5EF4-FFF2-40B4-BE49-F238E27FC236}">
                      <a16:creationId xmlns:a16="http://schemas.microsoft.com/office/drawing/2014/main" id="{BBD81121-38CC-6A4A-A445-67FD733EC465}"/>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4" name="Group 323">
                <a:extLst>
                  <a:ext uri="{FF2B5EF4-FFF2-40B4-BE49-F238E27FC236}">
                    <a16:creationId xmlns:a16="http://schemas.microsoft.com/office/drawing/2014/main" id="{A459346A-AF22-BD42-A49E-3531F22D6078}"/>
                  </a:ext>
                </a:extLst>
              </p:cNvPr>
              <p:cNvGrpSpPr/>
              <p:nvPr/>
            </p:nvGrpSpPr>
            <p:grpSpPr>
              <a:xfrm>
                <a:off x="5132307" y="2400282"/>
                <a:ext cx="1978929" cy="1302685"/>
                <a:chOff x="4217907" y="1485882"/>
                <a:chExt cx="1978929" cy="1302685"/>
              </a:xfrm>
            </p:grpSpPr>
            <p:sp>
              <p:nvSpPr>
                <p:cNvPr id="344" name="Rectangle 343">
                  <a:extLst>
                    <a:ext uri="{FF2B5EF4-FFF2-40B4-BE49-F238E27FC236}">
                      <a16:creationId xmlns:a16="http://schemas.microsoft.com/office/drawing/2014/main" id="{8068987C-B709-0E4A-B000-2B50E3EACFE5}"/>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5" name="Group 344">
                  <a:extLst>
                    <a:ext uri="{FF2B5EF4-FFF2-40B4-BE49-F238E27FC236}">
                      <a16:creationId xmlns:a16="http://schemas.microsoft.com/office/drawing/2014/main" id="{BE7F952C-9F26-7D43-A289-5B238FB33C99}"/>
                    </a:ext>
                  </a:extLst>
                </p:cNvPr>
                <p:cNvGrpSpPr/>
                <p:nvPr/>
              </p:nvGrpSpPr>
              <p:grpSpPr>
                <a:xfrm>
                  <a:off x="4461430" y="1551877"/>
                  <a:ext cx="1547111" cy="1117434"/>
                  <a:chOff x="5765493" y="1300872"/>
                  <a:chExt cx="2349594" cy="1697045"/>
                </a:xfrm>
              </p:grpSpPr>
              <p:sp>
                <p:nvSpPr>
                  <p:cNvPr id="349" name="Oval 348">
                    <a:extLst>
                      <a:ext uri="{FF2B5EF4-FFF2-40B4-BE49-F238E27FC236}">
                        <a16:creationId xmlns:a16="http://schemas.microsoft.com/office/drawing/2014/main" id="{7E36A5F6-4B24-6C43-8164-72AD7C63FB86}"/>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350" name="Straight Arrow Connector 349">
                    <a:extLst>
                      <a:ext uri="{FF2B5EF4-FFF2-40B4-BE49-F238E27FC236}">
                        <a16:creationId xmlns:a16="http://schemas.microsoft.com/office/drawing/2014/main" id="{6BE0B86F-2611-7943-A4C7-0514D882461E}"/>
                      </a:ext>
                    </a:extLst>
                  </p:cNvPr>
                  <p:cNvCxnSpPr>
                    <a:cxnSpLocks/>
                    <a:stCxn id="349" idx="5"/>
                    <a:endCxn id="354"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351" name="Oval 350">
                    <a:extLst>
                      <a:ext uri="{FF2B5EF4-FFF2-40B4-BE49-F238E27FC236}">
                        <a16:creationId xmlns:a16="http://schemas.microsoft.com/office/drawing/2014/main" id="{C876119B-C611-F641-88D6-CD1A5342F369}"/>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52" name="Oval 351">
                    <a:extLst>
                      <a:ext uri="{FF2B5EF4-FFF2-40B4-BE49-F238E27FC236}">
                        <a16:creationId xmlns:a16="http://schemas.microsoft.com/office/drawing/2014/main" id="{5929AACD-0333-884A-8124-0D0708CD9D8B}"/>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53" name="Oval 352">
                    <a:extLst>
                      <a:ext uri="{FF2B5EF4-FFF2-40B4-BE49-F238E27FC236}">
                        <a16:creationId xmlns:a16="http://schemas.microsoft.com/office/drawing/2014/main" id="{441B9278-A0A7-8442-AB13-A102838FA69A}"/>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54" name="Oval 353">
                    <a:extLst>
                      <a:ext uri="{FF2B5EF4-FFF2-40B4-BE49-F238E27FC236}">
                        <a16:creationId xmlns:a16="http://schemas.microsoft.com/office/drawing/2014/main" id="{86A8C1FE-04D7-5F47-BE48-E5DA6E067F29}"/>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55" name="Oval 354">
                    <a:extLst>
                      <a:ext uri="{FF2B5EF4-FFF2-40B4-BE49-F238E27FC236}">
                        <a16:creationId xmlns:a16="http://schemas.microsoft.com/office/drawing/2014/main" id="{A676BBD5-2815-2D42-853A-12B6AB8D1624}"/>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56" name="Oval 355">
                    <a:extLst>
                      <a:ext uri="{FF2B5EF4-FFF2-40B4-BE49-F238E27FC236}">
                        <a16:creationId xmlns:a16="http://schemas.microsoft.com/office/drawing/2014/main" id="{3BF5EF8E-0E2C-3241-8A04-97B1BAF4ECFC}"/>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357" name="Straight Arrow Connector 356">
                    <a:extLst>
                      <a:ext uri="{FF2B5EF4-FFF2-40B4-BE49-F238E27FC236}">
                        <a16:creationId xmlns:a16="http://schemas.microsoft.com/office/drawing/2014/main" id="{92FD13DF-D741-3449-822E-58E326142644}"/>
                      </a:ext>
                    </a:extLst>
                  </p:cNvPr>
                  <p:cNvCxnSpPr>
                    <a:cxnSpLocks/>
                    <a:stCxn id="349" idx="3"/>
                    <a:endCxn id="351"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58" name="Straight Arrow Connector 357">
                    <a:extLst>
                      <a:ext uri="{FF2B5EF4-FFF2-40B4-BE49-F238E27FC236}">
                        <a16:creationId xmlns:a16="http://schemas.microsoft.com/office/drawing/2014/main" id="{7E5BCFFE-A087-3143-B77C-4FC9120EB0CB}"/>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59" name="Straight Arrow Connector 358">
                    <a:extLst>
                      <a:ext uri="{FF2B5EF4-FFF2-40B4-BE49-F238E27FC236}">
                        <a16:creationId xmlns:a16="http://schemas.microsoft.com/office/drawing/2014/main" id="{94C148B0-35C6-5C4F-A906-48A6E1168D66}"/>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60" name="Straight Arrow Connector 359">
                    <a:extLst>
                      <a:ext uri="{FF2B5EF4-FFF2-40B4-BE49-F238E27FC236}">
                        <a16:creationId xmlns:a16="http://schemas.microsoft.com/office/drawing/2014/main" id="{1ADF7E5A-AEE5-EB43-8ED3-3903013DBE40}"/>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61" name="Straight Arrow Connector 360">
                    <a:extLst>
                      <a:ext uri="{FF2B5EF4-FFF2-40B4-BE49-F238E27FC236}">
                        <a16:creationId xmlns:a16="http://schemas.microsoft.com/office/drawing/2014/main" id="{01E3F579-5A91-5A49-A945-0833BC9BC91A}"/>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346" name="Rectangle 345">
                  <a:extLst>
                    <a:ext uri="{FF2B5EF4-FFF2-40B4-BE49-F238E27FC236}">
                      <a16:creationId xmlns:a16="http://schemas.microsoft.com/office/drawing/2014/main" id="{47D1F86F-816B-4242-B0A1-BFA2E6362E25}"/>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Freeform 346">
                  <a:extLst>
                    <a:ext uri="{FF2B5EF4-FFF2-40B4-BE49-F238E27FC236}">
                      <a16:creationId xmlns:a16="http://schemas.microsoft.com/office/drawing/2014/main" id="{BB3ECA56-2CB3-CC49-8DAF-F0CF92553B19}"/>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a:extLst>
                    <a:ext uri="{FF2B5EF4-FFF2-40B4-BE49-F238E27FC236}">
                      <a16:creationId xmlns:a16="http://schemas.microsoft.com/office/drawing/2014/main" id="{C4012781-50FF-8B48-A09A-5BD9C009F1B8}"/>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5" name="Group 324">
                <a:extLst>
                  <a:ext uri="{FF2B5EF4-FFF2-40B4-BE49-F238E27FC236}">
                    <a16:creationId xmlns:a16="http://schemas.microsoft.com/office/drawing/2014/main" id="{A3FDD83C-52F5-A74E-82FE-CFEF3AA8A9F6}"/>
                  </a:ext>
                </a:extLst>
              </p:cNvPr>
              <p:cNvGrpSpPr/>
              <p:nvPr/>
            </p:nvGrpSpPr>
            <p:grpSpPr>
              <a:xfrm>
                <a:off x="5284707" y="2552682"/>
                <a:ext cx="1978929" cy="1302685"/>
                <a:chOff x="4217907" y="1485882"/>
                <a:chExt cx="1978929" cy="1302685"/>
              </a:xfrm>
            </p:grpSpPr>
            <p:sp>
              <p:nvSpPr>
                <p:cNvPr id="326" name="Rectangle 325">
                  <a:extLst>
                    <a:ext uri="{FF2B5EF4-FFF2-40B4-BE49-F238E27FC236}">
                      <a16:creationId xmlns:a16="http://schemas.microsoft.com/office/drawing/2014/main" id="{7D3CB9EC-89E7-DF40-A148-A37CFA273F12}"/>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7" name="Group 326">
                  <a:extLst>
                    <a:ext uri="{FF2B5EF4-FFF2-40B4-BE49-F238E27FC236}">
                      <a16:creationId xmlns:a16="http://schemas.microsoft.com/office/drawing/2014/main" id="{83D53D55-8214-8C45-A823-A8F101860696}"/>
                    </a:ext>
                  </a:extLst>
                </p:cNvPr>
                <p:cNvGrpSpPr/>
                <p:nvPr/>
              </p:nvGrpSpPr>
              <p:grpSpPr>
                <a:xfrm>
                  <a:off x="4461430" y="1551877"/>
                  <a:ext cx="1547111" cy="1117434"/>
                  <a:chOff x="5765493" y="1300872"/>
                  <a:chExt cx="2349594" cy="1697045"/>
                </a:xfrm>
              </p:grpSpPr>
              <p:sp>
                <p:nvSpPr>
                  <p:cNvPr id="331" name="Oval 330">
                    <a:extLst>
                      <a:ext uri="{FF2B5EF4-FFF2-40B4-BE49-F238E27FC236}">
                        <a16:creationId xmlns:a16="http://schemas.microsoft.com/office/drawing/2014/main" id="{2E68242A-CDD4-AC49-B4DA-B3D5E8E25040}"/>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332" name="Straight Arrow Connector 331">
                    <a:extLst>
                      <a:ext uri="{FF2B5EF4-FFF2-40B4-BE49-F238E27FC236}">
                        <a16:creationId xmlns:a16="http://schemas.microsoft.com/office/drawing/2014/main" id="{75D567A2-E8D7-E047-83E9-23A328098887}"/>
                      </a:ext>
                    </a:extLst>
                  </p:cNvPr>
                  <p:cNvCxnSpPr>
                    <a:cxnSpLocks/>
                    <a:stCxn id="331" idx="5"/>
                    <a:endCxn id="336"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333" name="Oval 332">
                    <a:extLst>
                      <a:ext uri="{FF2B5EF4-FFF2-40B4-BE49-F238E27FC236}">
                        <a16:creationId xmlns:a16="http://schemas.microsoft.com/office/drawing/2014/main" id="{2D9D702C-BD1F-AC4E-BF92-9A99652DBD96}"/>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34" name="Oval 333">
                    <a:extLst>
                      <a:ext uri="{FF2B5EF4-FFF2-40B4-BE49-F238E27FC236}">
                        <a16:creationId xmlns:a16="http://schemas.microsoft.com/office/drawing/2014/main" id="{284EBF52-536E-3F49-AAE2-0C4821764EB3}"/>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35" name="Oval 334">
                    <a:extLst>
                      <a:ext uri="{FF2B5EF4-FFF2-40B4-BE49-F238E27FC236}">
                        <a16:creationId xmlns:a16="http://schemas.microsoft.com/office/drawing/2014/main" id="{ED922678-AB48-E745-9E62-B1A7758CD19B}"/>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36" name="Oval 335">
                    <a:extLst>
                      <a:ext uri="{FF2B5EF4-FFF2-40B4-BE49-F238E27FC236}">
                        <a16:creationId xmlns:a16="http://schemas.microsoft.com/office/drawing/2014/main" id="{F6CDD70B-0E8C-2047-92CE-33449BBFF27F}"/>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37" name="Oval 336">
                    <a:extLst>
                      <a:ext uri="{FF2B5EF4-FFF2-40B4-BE49-F238E27FC236}">
                        <a16:creationId xmlns:a16="http://schemas.microsoft.com/office/drawing/2014/main" id="{CB81EEF5-E7CD-BE4C-A38E-CDADAC8E9B0A}"/>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38" name="Oval 337">
                    <a:extLst>
                      <a:ext uri="{FF2B5EF4-FFF2-40B4-BE49-F238E27FC236}">
                        <a16:creationId xmlns:a16="http://schemas.microsoft.com/office/drawing/2014/main" id="{39A93A5E-5FBC-D14C-A835-D0A64897E962}"/>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339" name="Straight Arrow Connector 338">
                    <a:extLst>
                      <a:ext uri="{FF2B5EF4-FFF2-40B4-BE49-F238E27FC236}">
                        <a16:creationId xmlns:a16="http://schemas.microsoft.com/office/drawing/2014/main" id="{548697CD-B0E6-5143-920B-F85732D04B08}"/>
                      </a:ext>
                    </a:extLst>
                  </p:cNvPr>
                  <p:cNvCxnSpPr>
                    <a:cxnSpLocks/>
                    <a:stCxn id="331" idx="3"/>
                    <a:endCxn id="333"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40" name="Straight Arrow Connector 339">
                    <a:extLst>
                      <a:ext uri="{FF2B5EF4-FFF2-40B4-BE49-F238E27FC236}">
                        <a16:creationId xmlns:a16="http://schemas.microsoft.com/office/drawing/2014/main" id="{B4E2EF5D-CB70-0546-A513-70D7489266EE}"/>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41" name="Straight Arrow Connector 340">
                    <a:extLst>
                      <a:ext uri="{FF2B5EF4-FFF2-40B4-BE49-F238E27FC236}">
                        <a16:creationId xmlns:a16="http://schemas.microsoft.com/office/drawing/2014/main" id="{74FDA868-31EB-4F4A-B202-2EE34861B9C0}"/>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42" name="Straight Arrow Connector 341">
                    <a:extLst>
                      <a:ext uri="{FF2B5EF4-FFF2-40B4-BE49-F238E27FC236}">
                        <a16:creationId xmlns:a16="http://schemas.microsoft.com/office/drawing/2014/main" id="{2EC52ECB-36CA-2848-8556-5965934BE7E6}"/>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43" name="Straight Arrow Connector 342">
                    <a:extLst>
                      <a:ext uri="{FF2B5EF4-FFF2-40B4-BE49-F238E27FC236}">
                        <a16:creationId xmlns:a16="http://schemas.microsoft.com/office/drawing/2014/main" id="{FE77DD25-D2BE-754B-A45A-D4B1445EFAF8}"/>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328" name="Rectangle 327">
                  <a:extLst>
                    <a:ext uri="{FF2B5EF4-FFF2-40B4-BE49-F238E27FC236}">
                      <a16:creationId xmlns:a16="http://schemas.microsoft.com/office/drawing/2014/main" id="{2367129F-8079-714B-AFB3-F72133825725}"/>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Freeform 328">
                  <a:extLst>
                    <a:ext uri="{FF2B5EF4-FFF2-40B4-BE49-F238E27FC236}">
                      <a16:creationId xmlns:a16="http://schemas.microsoft.com/office/drawing/2014/main" id="{663675E2-7F0B-224E-B5CD-0CF019AD19AA}"/>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ectangle 329">
                  <a:extLst>
                    <a:ext uri="{FF2B5EF4-FFF2-40B4-BE49-F238E27FC236}">
                      <a16:creationId xmlns:a16="http://schemas.microsoft.com/office/drawing/2014/main" id="{2DC058EF-7A51-4C4B-B9F6-2903F9E23784}"/>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11">
              <a:extLst>
                <a:ext uri="{FF2B5EF4-FFF2-40B4-BE49-F238E27FC236}">
                  <a16:creationId xmlns:a16="http://schemas.microsoft.com/office/drawing/2014/main" id="{BF3842AE-BAC7-9748-9542-25C44451DFE3}"/>
                </a:ext>
              </a:extLst>
            </p:cNvPr>
            <p:cNvGrpSpPr/>
            <p:nvPr/>
          </p:nvGrpSpPr>
          <p:grpSpPr>
            <a:xfrm>
              <a:off x="6611279" y="2719500"/>
              <a:ext cx="3045729" cy="2369485"/>
              <a:chOff x="4217907" y="1485882"/>
              <a:chExt cx="3045729" cy="2369485"/>
            </a:xfrm>
          </p:grpSpPr>
          <p:grpSp>
            <p:nvGrpSpPr>
              <p:cNvPr id="166" name="Group 165">
                <a:extLst>
                  <a:ext uri="{FF2B5EF4-FFF2-40B4-BE49-F238E27FC236}">
                    <a16:creationId xmlns:a16="http://schemas.microsoft.com/office/drawing/2014/main" id="{07A8C4D8-AD15-BA42-8756-E0E7B68B8030}"/>
                  </a:ext>
                </a:extLst>
              </p:cNvPr>
              <p:cNvGrpSpPr/>
              <p:nvPr/>
            </p:nvGrpSpPr>
            <p:grpSpPr>
              <a:xfrm>
                <a:off x="4217907" y="1485882"/>
                <a:ext cx="1978929" cy="1302685"/>
                <a:chOff x="4217907" y="1485882"/>
                <a:chExt cx="1978929" cy="1302685"/>
              </a:xfrm>
            </p:grpSpPr>
            <p:sp>
              <p:nvSpPr>
                <p:cNvPr id="300" name="Rectangle 299">
                  <a:extLst>
                    <a:ext uri="{FF2B5EF4-FFF2-40B4-BE49-F238E27FC236}">
                      <a16:creationId xmlns:a16="http://schemas.microsoft.com/office/drawing/2014/main" id="{36CC7F16-AFCC-6940-8C35-85BE40AB6E81}"/>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1" name="Group 300">
                  <a:extLst>
                    <a:ext uri="{FF2B5EF4-FFF2-40B4-BE49-F238E27FC236}">
                      <a16:creationId xmlns:a16="http://schemas.microsoft.com/office/drawing/2014/main" id="{DA9FD89F-28D6-E642-B4A8-36D6D3DDA612}"/>
                    </a:ext>
                  </a:extLst>
                </p:cNvPr>
                <p:cNvGrpSpPr/>
                <p:nvPr/>
              </p:nvGrpSpPr>
              <p:grpSpPr>
                <a:xfrm>
                  <a:off x="4461430" y="1551877"/>
                  <a:ext cx="1547111" cy="1117434"/>
                  <a:chOff x="5765493" y="1300872"/>
                  <a:chExt cx="2349594" cy="1697045"/>
                </a:xfrm>
              </p:grpSpPr>
              <p:sp>
                <p:nvSpPr>
                  <p:cNvPr id="305" name="Oval 304">
                    <a:extLst>
                      <a:ext uri="{FF2B5EF4-FFF2-40B4-BE49-F238E27FC236}">
                        <a16:creationId xmlns:a16="http://schemas.microsoft.com/office/drawing/2014/main" id="{21C4E21F-9988-024E-991F-EC41AD1FC73F}"/>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306" name="Straight Arrow Connector 305">
                    <a:extLst>
                      <a:ext uri="{FF2B5EF4-FFF2-40B4-BE49-F238E27FC236}">
                        <a16:creationId xmlns:a16="http://schemas.microsoft.com/office/drawing/2014/main" id="{09572232-BDDC-3247-B74E-3371A2C5F419}"/>
                      </a:ext>
                    </a:extLst>
                  </p:cNvPr>
                  <p:cNvCxnSpPr>
                    <a:cxnSpLocks/>
                    <a:stCxn id="305" idx="5"/>
                    <a:endCxn id="310"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307" name="Oval 306">
                    <a:extLst>
                      <a:ext uri="{FF2B5EF4-FFF2-40B4-BE49-F238E27FC236}">
                        <a16:creationId xmlns:a16="http://schemas.microsoft.com/office/drawing/2014/main" id="{AC0FE45D-856B-4645-BFA1-33DBF779E06A}"/>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08" name="Oval 307">
                    <a:extLst>
                      <a:ext uri="{FF2B5EF4-FFF2-40B4-BE49-F238E27FC236}">
                        <a16:creationId xmlns:a16="http://schemas.microsoft.com/office/drawing/2014/main" id="{B10777F4-3DF0-F242-98DB-79CCCC78F7F5}"/>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09" name="Oval 308">
                    <a:extLst>
                      <a:ext uri="{FF2B5EF4-FFF2-40B4-BE49-F238E27FC236}">
                        <a16:creationId xmlns:a16="http://schemas.microsoft.com/office/drawing/2014/main" id="{47315819-1AAC-2E47-8A2C-843DB2F3FBD6}"/>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10" name="Oval 309">
                    <a:extLst>
                      <a:ext uri="{FF2B5EF4-FFF2-40B4-BE49-F238E27FC236}">
                        <a16:creationId xmlns:a16="http://schemas.microsoft.com/office/drawing/2014/main" id="{AD8B4803-4112-A74C-8E45-70BA1D7C3AC6}"/>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11" name="Oval 310">
                    <a:extLst>
                      <a:ext uri="{FF2B5EF4-FFF2-40B4-BE49-F238E27FC236}">
                        <a16:creationId xmlns:a16="http://schemas.microsoft.com/office/drawing/2014/main" id="{CC6E2E71-9519-EF45-9014-70A0735640AA}"/>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12" name="Oval 311">
                    <a:extLst>
                      <a:ext uri="{FF2B5EF4-FFF2-40B4-BE49-F238E27FC236}">
                        <a16:creationId xmlns:a16="http://schemas.microsoft.com/office/drawing/2014/main" id="{7FB16664-3B01-CD4A-8D18-8EB1E4E93E83}"/>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313" name="Straight Arrow Connector 312">
                    <a:extLst>
                      <a:ext uri="{FF2B5EF4-FFF2-40B4-BE49-F238E27FC236}">
                        <a16:creationId xmlns:a16="http://schemas.microsoft.com/office/drawing/2014/main" id="{17464EA8-6204-D14B-AF81-F2927FF99E40}"/>
                      </a:ext>
                    </a:extLst>
                  </p:cNvPr>
                  <p:cNvCxnSpPr>
                    <a:cxnSpLocks/>
                    <a:stCxn id="305" idx="3"/>
                    <a:endCxn id="307"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14" name="Straight Arrow Connector 313">
                    <a:extLst>
                      <a:ext uri="{FF2B5EF4-FFF2-40B4-BE49-F238E27FC236}">
                        <a16:creationId xmlns:a16="http://schemas.microsoft.com/office/drawing/2014/main" id="{1DA5A717-3669-5645-9693-0ACA3A3C898B}"/>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15" name="Straight Arrow Connector 314">
                    <a:extLst>
                      <a:ext uri="{FF2B5EF4-FFF2-40B4-BE49-F238E27FC236}">
                        <a16:creationId xmlns:a16="http://schemas.microsoft.com/office/drawing/2014/main" id="{B8F92643-A902-EC43-BAF2-D0FEBEA622A0}"/>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16" name="Straight Arrow Connector 315">
                    <a:extLst>
                      <a:ext uri="{FF2B5EF4-FFF2-40B4-BE49-F238E27FC236}">
                        <a16:creationId xmlns:a16="http://schemas.microsoft.com/office/drawing/2014/main" id="{4B571014-AAE9-7B4F-B615-7257C7B305B7}"/>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17" name="Straight Arrow Connector 316">
                    <a:extLst>
                      <a:ext uri="{FF2B5EF4-FFF2-40B4-BE49-F238E27FC236}">
                        <a16:creationId xmlns:a16="http://schemas.microsoft.com/office/drawing/2014/main" id="{00EF844D-8687-CC4F-96F7-A3347AF4A76B}"/>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302" name="Rectangle 301">
                  <a:extLst>
                    <a:ext uri="{FF2B5EF4-FFF2-40B4-BE49-F238E27FC236}">
                      <a16:creationId xmlns:a16="http://schemas.microsoft.com/office/drawing/2014/main" id="{4D68C412-3BF0-C847-BF26-A6E240FB457E}"/>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Freeform 302">
                  <a:extLst>
                    <a:ext uri="{FF2B5EF4-FFF2-40B4-BE49-F238E27FC236}">
                      <a16:creationId xmlns:a16="http://schemas.microsoft.com/office/drawing/2014/main" id="{AAEF2645-98C0-CC4C-8625-78631B40EC85}"/>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a:extLst>
                    <a:ext uri="{FF2B5EF4-FFF2-40B4-BE49-F238E27FC236}">
                      <a16:creationId xmlns:a16="http://schemas.microsoft.com/office/drawing/2014/main" id="{66576B69-ECA1-8F4E-9745-FE529D578210}"/>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166">
                <a:extLst>
                  <a:ext uri="{FF2B5EF4-FFF2-40B4-BE49-F238E27FC236}">
                    <a16:creationId xmlns:a16="http://schemas.microsoft.com/office/drawing/2014/main" id="{587FF30F-6A41-D943-B412-A849C5EED169}"/>
                  </a:ext>
                </a:extLst>
              </p:cNvPr>
              <p:cNvGrpSpPr/>
              <p:nvPr/>
            </p:nvGrpSpPr>
            <p:grpSpPr>
              <a:xfrm>
                <a:off x="4370307" y="1638282"/>
                <a:ext cx="1978929" cy="1302685"/>
                <a:chOff x="4217907" y="1485882"/>
                <a:chExt cx="1978929" cy="1302685"/>
              </a:xfrm>
            </p:grpSpPr>
            <p:sp>
              <p:nvSpPr>
                <p:cNvPr id="282" name="Rectangle 281">
                  <a:extLst>
                    <a:ext uri="{FF2B5EF4-FFF2-40B4-BE49-F238E27FC236}">
                      <a16:creationId xmlns:a16="http://schemas.microsoft.com/office/drawing/2014/main" id="{683AB395-DF9F-7E46-9EE4-59B08C145B80}"/>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3" name="Group 282">
                  <a:extLst>
                    <a:ext uri="{FF2B5EF4-FFF2-40B4-BE49-F238E27FC236}">
                      <a16:creationId xmlns:a16="http://schemas.microsoft.com/office/drawing/2014/main" id="{204702DD-0DBE-E943-A9A9-1BDD57F40D55}"/>
                    </a:ext>
                  </a:extLst>
                </p:cNvPr>
                <p:cNvGrpSpPr/>
                <p:nvPr/>
              </p:nvGrpSpPr>
              <p:grpSpPr>
                <a:xfrm>
                  <a:off x="4461430" y="1551877"/>
                  <a:ext cx="1547111" cy="1117434"/>
                  <a:chOff x="5765493" y="1300872"/>
                  <a:chExt cx="2349594" cy="1697045"/>
                </a:xfrm>
              </p:grpSpPr>
              <p:sp>
                <p:nvSpPr>
                  <p:cNvPr id="287" name="Oval 286">
                    <a:extLst>
                      <a:ext uri="{FF2B5EF4-FFF2-40B4-BE49-F238E27FC236}">
                        <a16:creationId xmlns:a16="http://schemas.microsoft.com/office/drawing/2014/main" id="{01E17258-2FC8-6C4A-893D-131DCE373B73}"/>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288" name="Straight Arrow Connector 287">
                    <a:extLst>
                      <a:ext uri="{FF2B5EF4-FFF2-40B4-BE49-F238E27FC236}">
                        <a16:creationId xmlns:a16="http://schemas.microsoft.com/office/drawing/2014/main" id="{A1F23800-E159-A749-A2EF-111EE6BBC241}"/>
                      </a:ext>
                    </a:extLst>
                  </p:cNvPr>
                  <p:cNvCxnSpPr>
                    <a:cxnSpLocks/>
                    <a:stCxn id="287" idx="5"/>
                    <a:endCxn id="292"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289" name="Oval 288">
                    <a:extLst>
                      <a:ext uri="{FF2B5EF4-FFF2-40B4-BE49-F238E27FC236}">
                        <a16:creationId xmlns:a16="http://schemas.microsoft.com/office/drawing/2014/main" id="{9BD8401A-AC61-C941-B178-F4A6ACC74AF4}"/>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90" name="Oval 289">
                    <a:extLst>
                      <a:ext uri="{FF2B5EF4-FFF2-40B4-BE49-F238E27FC236}">
                        <a16:creationId xmlns:a16="http://schemas.microsoft.com/office/drawing/2014/main" id="{661A7029-EBFF-194A-82D4-179DBF286DE3}"/>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91" name="Oval 290">
                    <a:extLst>
                      <a:ext uri="{FF2B5EF4-FFF2-40B4-BE49-F238E27FC236}">
                        <a16:creationId xmlns:a16="http://schemas.microsoft.com/office/drawing/2014/main" id="{DB647093-4E0F-AD48-AAA2-585929707458}"/>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92" name="Oval 291">
                    <a:extLst>
                      <a:ext uri="{FF2B5EF4-FFF2-40B4-BE49-F238E27FC236}">
                        <a16:creationId xmlns:a16="http://schemas.microsoft.com/office/drawing/2014/main" id="{064C3D9E-94F9-D643-8A07-DF86BBE9BF35}"/>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93" name="Oval 292">
                    <a:extLst>
                      <a:ext uri="{FF2B5EF4-FFF2-40B4-BE49-F238E27FC236}">
                        <a16:creationId xmlns:a16="http://schemas.microsoft.com/office/drawing/2014/main" id="{9A243025-EEA8-8D4C-9FE7-12DD93E6D2A7}"/>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94" name="Oval 293">
                    <a:extLst>
                      <a:ext uri="{FF2B5EF4-FFF2-40B4-BE49-F238E27FC236}">
                        <a16:creationId xmlns:a16="http://schemas.microsoft.com/office/drawing/2014/main" id="{3ACFEDFC-6F37-F049-9E86-B03418443A8C}"/>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295" name="Straight Arrow Connector 294">
                    <a:extLst>
                      <a:ext uri="{FF2B5EF4-FFF2-40B4-BE49-F238E27FC236}">
                        <a16:creationId xmlns:a16="http://schemas.microsoft.com/office/drawing/2014/main" id="{B1D52BF7-6F32-4F46-862A-CD58361A9F13}"/>
                      </a:ext>
                    </a:extLst>
                  </p:cNvPr>
                  <p:cNvCxnSpPr>
                    <a:cxnSpLocks/>
                    <a:stCxn id="287" idx="3"/>
                    <a:endCxn id="289"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96" name="Straight Arrow Connector 295">
                    <a:extLst>
                      <a:ext uri="{FF2B5EF4-FFF2-40B4-BE49-F238E27FC236}">
                        <a16:creationId xmlns:a16="http://schemas.microsoft.com/office/drawing/2014/main" id="{13B1E9D9-524B-4849-90C8-70C42115D3B7}"/>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97" name="Straight Arrow Connector 296">
                    <a:extLst>
                      <a:ext uri="{FF2B5EF4-FFF2-40B4-BE49-F238E27FC236}">
                        <a16:creationId xmlns:a16="http://schemas.microsoft.com/office/drawing/2014/main" id="{4D00DE9C-755E-FB43-8639-4278C44E9414}"/>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98" name="Straight Arrow Connector 297">
                    <a:extLst>
                      <a:ext uri="{FF2B5EF4-FFF2-40B4-BE49-F238E27FC236}">
                        <a16:creationId xmlns:a16="http://schemas.microsoft.com/office/drawing/2014/main" id="{88B47D2E-4D3B-F049-B5D3-93B82409F50B}"/>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99" name="Straight Arrow Connector 298">
                    <a:extLst>
                      <a:ext uri="{FF2B5EF4-FFF2-40B4-BE49-F238E27FC236}">
                        <a16:creationId xmlns:a16="http://schemas.microsoft.com/office/drawing/2014/main" id="{B0FAC4DC-B1B5-284A-9194-5CAC90BC7716}"/>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284" name="Rectangle 283">
                  <a:extLst>
                    <a:ext uri="{FF2B5EF4-FFF2-40B4-BE49-F238E27FC236}">
                      <a16:creationId xmlns:a16="http://schemas.microsoft.com/office/drawing/2014/main" id="{671A304D-B10E-0C44-AEC6-34C39E43B27F}"/>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Freeform 284">
                  <a:extLst>
                    <a:ext uri="{FF2B5EF4-FFF2-40B4-BE49-F238E27FC236}">
                      <a16:creationId xmlns:a16="http://schemas.microsoft.com/office/drawing/2014/main" id="{96C83DF8-8FA3-7D47-A317-320F8A8FB758}"/>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492C27F2-3410-5A4C-9DA1-0998F89C5009}"/>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167">
                <a:extLst>
                  <a:ext uri="{FF2B5EF4-FFF2-40B4-BE49-F238E27FC236}">
                    <a16:creationId xmlns:a16="http://schemas.microsoft.com/office/drawing/2014/main" id="{D1C646BA-9F3F-2B42-8957-0575340E778A}"/>
                  </a:ext>
                </a:extLst>
              </p:cNvPr>
              <p:cNvGrpSpPr/>
              <p:nvPr/>
            </p:nvGrpSpPr>
            <p:grpSpPr>
              <a:xfrm>
                <a:off x="4522707" y="1790682"/>
                <a:ext cx="1978929" cy="1302685"/>
                <a:chOff x="4217907" y="1485882"/>
                <a:chExt cx="1978929" cy="1302685"/>
              </a:xfrm>
            </p:grpSpPr>
            <p:sp>
              <p:nvSpPr>
                <p:cNvPr id="264" name="Rectangle 263">
                  <a:extLst>
                    <a:ext uri="{FF2B5EF4-FFF2-40B4-BE49-F238E27FC236}">
                      <a16:creationId xmlns:a16="http://schemas.microsoft.com/office/drawing/2014/main" id="{6FB01C76-BBC6-8944-9798-16DC8094FC97}"/>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5" name="Group 264">
                  <a:extLst>
                    <a:ext uri="{FF2B5EF4-FFF2-40B4-BE49-F238E27FC236}">
                      <a16:creationId xmlns:a16="http://schemas.microsoft.com/office/drawing/2014/main" id="{CDF1E833-D18D-4049-9EFF-1A3CA2321406}"/>
                    </a:ext>
                  </a:extLst>
                </p:cNvPr>
                <p:cNvGrpSpPr/>
                <p:nvPr/>
              </p:nvGrpSpPr>
              <p:grpSpPr>
                <a:xfrm>
                  <a:off x="4461430" y="1551877"/>
                  <a:ext cx="1547111" cy="1117434"/>
                  <a:chOff x="5765493" y="1300872"/>
                  <a:chExt cx="2349594" cy="1697045"/>
                </a:xfrm>
              </p:grpSpPr>
              <p:sp>
                <p:nvSpPr>
                  <p:cNvPr id="269" name="Oval 268">
                    <a:extLst>
                      <a:ext uri="{FF2B5EF4-FFF2-40B4-BE49-F238E27FC236}">
                        <a16:creationId xmlns:a16="http://schemas.microsoft.com/office/drawing/2014/main" id="{D29522DE-BECF-104F-80DF-0E7AA8CD29E7}"/>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270" name="Straight Arrow Connector 269">
                    <a:extLst>
                      <a:ext uri="{FF2B5EF4-FFF2-40B4-BE49-F238E27FC236}">
                        <a16:creationId xmlns:a16="http://schemas.microsoft.com/office/drawing/2014/main" id="{0383EC2F-9BB5-6B48-BC56-F2FE2E339415}"/>
                      </a:ext>
                    </a:extLst>
                  </p:cNvPr>
                  <p:cNvCxnSpPr>
                    <a:cxnSpLocks/>
                    <a:stCxn id="269" idx="5"/>
                    <a:endCxn id="274"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271" name="Oval 270">
                    <a:extLst>
                      <a:ext uri="{FF2B5EF4-FFF2-40B4-BE49-F238E27FC236}">
                        <a16:creationId xmlns:a16="http://schemas.microsoft.com/office/drawing/2014/main" id="{4B96FB33-612B-AA45-92B1-7234791A10CA}"/>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72" name="Oval 271">
                    <a:extLst>
                      <a:ext uri="{FF2B5EF4-FFF2-40B4-BE49-F238E27FC236}">
                        <a16:creationId xmlns:a16="http://schemas.microsoft.com/office/drawing/2014/main" id="{89498CAC-6B72-5C49-8562-84C6B596EAA3}"/>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73" name="Oval 272">
                    <a:extLst>
                      <a:ext uri="{FF2B5EF4-FFF2-40B4-BE49-F238E27FC236}">
                        <a16:creationId xmlns:a16="http://schemas.microsoft.com/office/drawing/2014/main" id="{79754947-63A2-C642-AAC0-99F481892934}"/>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74" name="Oval 273">
                    <a:extLst>
                      <a:ext uri="{FF2B5EF4-FFF2-40B4-BE49-F238E27FC236}">
                        <a16:creationId xmlns:a16="http://schemas.microsoft.com/office/drawing/2014/main" id="{78720BFE-6D8D-9245-AA45-51D14C9812E8}"/>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75" name="Oval 274">
                    <a:extLst>
                      <a:ext uri="{FF2B5EF4-FFF2-40B4-BE49-F238E27FC236}">
                        <a16:creationId xmlns:a16="http://schemas.microsoft.com/office/drawing/2014/main" id="{4FED9204-E8D0-B643-ACF0-9C95CB54F99C}"/>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76" name="Oval 275">
                    <a:extLst>
                      <a:ext uri="{FF2B5EF4-FFF2-40B4-BE49-F238E27FC236}">
                        <a16:creationId xmlns:a16="http://schemas.microsoft.com/office/drawing/2014/main" id="{D6D8E886-5C29-0944-A5E6-2817DA87CD73}"/>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277" name="Straight Arrow Connector 276">
                    <a:extLst>
                      <a:ext uri="{FF2B5EF4-FFF2-40B4-BE49-F238E27FC236}">
                        <a16:creationId xmlns:a16="http://schemas.microsoft.com/office/drawing/2014/main" id="{1BF7932C-6C43-814C-ADAA-B7A26187A726}"/>
                      </a:ext>
                    </a:extLst>
                  </p:cNvPr>
                  <p:cNvCxnSpPr>
                    <a:cxnSpLocks/>
                    <a:stCxn id="269" idx="3"/>
                    <a:endCxn id="271"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78" name="Straight Arrow Connector 277">
                    <a:extLst>
                      <a:ext uri="{FF2B5EF4-FFF2-40B4-BE49-F238E27FC236}">
                        <a16:creationId xmlns:a16="http://schemas.microsoft.com/office/drawing/2014/main" id="{74487B77-830F-1B4A-B3BF-B3C16D8AC139}"/>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id="{132A1EA6-97A2-A745-B706-AA05CED40CA0}"/>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80" name="Straight Arrow Connector 279">
                    <a:extLst>
                      <a:ext uri="{FF2B5EF4-FFF2-40B4-BE49-F238E27FC236}">
                        <a16:creationId xmlns:a16="http://schemas.microsoft.com/office/drawing/2014/main" id="{DBF435DB-F79E-8147-9DEA-E6B4C6BFC06C}"/>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81" name="Straight Arrow Connector 280">
                    <a:extLst>
                      <a:ext uri="{FF2B5EF4-FFF2-40B4-BE49-F238E27FC236}">
                        <a16:creationId xmlns:a16="http://schemas.microsoft.com/office/drawing/2014/main" id="{F6E0E727-34D3-5A44-86DF-2E933A9E1CD8}"/>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266" name="Rectangle 265">
                  <a:extLst>
                    <a:ext uri="{FF2B5EF4-FFF2-40B4-BE49-F238E27FC236}">
                      <a16:creationId xmlns:a16="http://schemas.microsoft.com/office/drawing/2014/main" id="{F43288CB-331D-5C47-B6BA-6EE05421D20E}"/>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Freeform 266">
                  <a:extLst>
                    <a:ext uri="{FF2B5EF4-FFF2-40B4-BE49-F238E27FC236}">
                      <a16:creationId xmlns:a16="http://schemas.microsoft.com/office/drawing/2014/main" id="{06C5E7EE-118C-DB47-889D-0DF5C1DB843E}"/>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0855DE44-E5D7-DE40-A2D5-D34C7C651A33}"/>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168">
                <a:extLst>
                  <a:ext uri="{FF2B5EF4-FFF2-40B4-BE49-F238E27FC236}">
                    <a16:creationId xmlns:a16="http://schemas.microsoft.com/office/drawing/2014/main" id="{90965611-C113-3A43-BCAD-E6FE9D7FFC07}"/>
                  </a:ext>
                </a:extLst>
              </p:cNvPr>
              <p:cNvGrpSpPr/>
              <p:nvPr/>
            </p:nvGrpSpPr>
            <p:grpSpPr>
              <a:xfrm>
                <a:off x="4675107" y="1943082"/>
                <a:ext cx="1978929" cy="1302685"/>
                <a:chOff x="4217907" y="1485882"/>
                <a:chExt cx="1978929" cy="1302685"/>
              </a:xfrm>
            </p:grpSpPr>
            <p:sp>
              <p:nvSpPr>
                <p:cNvPr id="246" name="Rectangle 245">
                  <a:extLst>
                    <a:ext uri="{FF2B5EF4-FFF2-40B4-BE49-F238E27FC236}">
                      <a16:creationId xmlns:a16="http://schemas.microsoft.com/office/drawing/2014/main" id="{299C5545-2286-114E-BFF7-8ACA343CAC4D}"/>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7" name="Group 246">
                  <a:extLst>
                    <a:ext uri="{FF2B5EF4-FFF2-40B4-BE49-F238E27FC236}">
                      <a16:creationId xmlns:a16="http://schemas.microsoft.com/office/drawing/2014/main" id="{C7A483A0-372E-EC46-A4DE-50947DAD729A}"/>
                    </a:ext>
                  </a:extLst>
                </p:cNvPr>
                <p:cNvGrpSpPr/>
                <p:nvPr/>
              </p:nvGrpSpPr>
              <p:grpSpPr>
                <a:xfrm>
                  <a:off x="4461430" y="1551877"/>
                  <a:ext cx="1547111" cy="1117434"/>
                  <a:chOff x="5765493" y="1300872"/>
                  <a:chExt cx="2349594" cy="1697045"/>
                </a:xfrm>
              </p:grpSpPr>
              <p:sp>
                <p:nvSpPr>
                  <p:cNvPr id="251" name="Oval 250">
                    <a:extLst>
                      <a:ext uri="{FF2B5EF4-FFF2-40B4-BE49-F238E27FC236}">
                        <a16:creationId xmlns:a16="http://schemas.microsoft.com/office/drawing/2014/main" id="{1CD50800-BE7B-D347-8114-ED1CB44597A5}"/>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252" name="Straight Arrow Connector 251">
                    <a:extLst>
                      <a:ext uri="{FF2B5EF4-FFF2-40B4-BE49-F238E27FC236}">
                        <a16:creationId xmlns:a16="http://schemas.microsoft.com/office/drawing/2014/main" id="{1481A289-6323-F749-B23B-84409238D0AA}"/>
                      </a:ext>
                    </a:extLst>
                  </p:cNvPr>
                  <p:cNvCxnSpPr>
                    <a:cxnSpLocks/>
                    <a:stCxn id="251" idx="5"/>
                    <a:endCxn id="256"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253" name="Oval 252">
                    <a:extLst>
                      <a:ext uri="{FF2B5EF4-FFF2-40B4-BE49-F238E27FC236}">
                        <a16:creationId xmlns:a16="http://schemas.microsoft.com/office/drawing/2014/main" id="{72480F30-078C-8347-B20B-84468038FA4D}"/>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54" name="Oval 253">
                    <a:extLst>
                      <a:ext uri="{FF2B5EF4-FFF2-40B4-BE49-F238E27FC236}">
                        <a16:creationId xmlns:a16="http://schemas.microsoft.com/office/drawing/2014/main" id="{4FF582DF-74AB-4B4A-9B26-52CBFCDAC608}"/>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55" name="Oval 254">
                    <a:extLst>
                      <a:ext uri="{FF2B5EF4-FFF2-40B4-BE49-F238E27FC236}">
                        <a16:creationId xmlns:a16="http://schemas.microsoft.com/office/drawing/2014/main" id="{AC077F7E-7629-AB44-BBF0-C5BA7372A0CE}"/>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56" name="Oval 255">
                    <a:extLst>
                      <a:ext uri="{FF2B5EF4-FFF2-40B4-BE49-F238E27FC236}">
                        <a16:creationId xmlns:a16="http://schemas.microsoft.com/office/drawing/2014/main" id="{AEC27237-D322-694A-854B-6EE6196AB6AA}"/>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57" name="Oval 256">
                    <a:extLst>
                      <a:ext uri="{FF2B5EF4-FFF2-40B4-BE49-F238E27FC236}">
                        <a16:creationId xmlns:a16="http://schemas.microsoft.com/office/drawing/2014/main" id="{7FD2B125-B05E-D944-BC8A-5CD4D50E2FF4}"/>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58" name="Oval 257">
                    <a:extLst>
                      <a:ext uri="{FF2B5EF4-FFF2-40B4-BE49-F238E27FC236}">
                        <a16:creationId xmlns:a16="http://schemas.microsoft.com/office/drawing/2014/main" id="{F1D73405-DF53-EE47-A808-A74FA10B92C8}"/>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259" name="Straight Arrow Connector 258">
                    <a:extLst>
                      <a:ext uri="{FF2B5EF4-FFF2-40B4-BE49-F238E27FC236}">
                        <a16:creationId xmlns:a16="http://schemas.microsoft.com/office/drawing/2014/main" id="{F12E3278-E440-B74B-B697-EB814AFE7B2F}"/>
                      </a:ext>
                    </a:extLst>
                  </p:cNvPr>
                  <p:cNvCxnSpPr>
                    <a:cxnSpLocks/>
                    <a:stCxn id="251" idx="3"/>
                    <a:endCxn id="253"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1F90A5A3-8941-5F44-90A1-A6B2A50DAF7E}"/>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61" name="Straight Arrow Connector 260">
                    <a:extLst>
                      <a:ext uri="{FF2B5EF4-FFF2-40B4-BE49-F238E27FC236}">
                        <a16:creationId xmlns:a16="http://schemas.microsoft.com/office/drawing/2014/main" id="{3FBCA24A-A352-A24E-97B3-5246FF757700}"/>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B798082D-E77E-5D48-9470-8C57BC46D9A7}"/>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07E6AF0C-9222-FB4A-A354-5FAC918D60EB}"/>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248" name="Rectangle 247">
                  <a:extLst>
                    <a:ext uri="{FF2B5EF4-FFF2-40B4-BE49-F238E27FC236}">
                      <a16:creationId xmlns:a16="http://schemas.microsoft.com/office/drawing/2014/main" id="{99D41F2C-7476-F544-98B3-A3013889B8C7}"/>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Freeform 248">
                  <a:extLst>
                    <a:ext uri="{FF2B5EF4-FFF2-40B4-BE49-F238E27FC236}">
                      <a16:creationId xmlns:a16="http://schemas.microsoft.com/office/drawing/2014/main" id="{2ED57D2C-74FA-7048-B6AD-F960E12ADC64}"/>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id="{009B58A1-8DEE-C642-BB20-FF4E1FA0B1A6}"/>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 name="Group 169">
                <a:extLst>
                  <a:ext uri="{FF2B5EF4-FFF2-40B4-BE49-F238E27FC236}">
                    <a16:creationId xmlns:a16="http://schemas.microsoft.com/office/drawing/2014/main" id="{C3DE77C3-7B69-7B4C-93E8-8462B66F0604}"/>
                  </a:ext>
                </a:extLst>
              </p:cNvPr>
              <p:cNvGrpSpPr/>
              <p:nvPr/>
            </p:nvGrpSpPr>
            <p:grpSpPr>
              <a:xfrm>
                <a:off x="4827507" y="2095482"/>
                <a:ext cx="1978929" cy="1302685"/>
                <a:chOff x="4217907" y="1485882"/>
                <a:chExt cx="1978929" cy="1302685"/>
              </a:xfrm>
            </p:grpSpPr>
            <p:sp>
              <p:nvSpPr>
                <p:cNvPr id="228" name="Rectangle 227">
                  <a:extLst>
                    <a:ext uri="{FF2B5EF4-FFF2-40B4-BE49-F238E27FC236}">
                      <a16:creationId xmlns:a16="http://schemas.microsoft.com/office/drawing/2014/main" id="{973298BE-8B36-4941-835D-8D3A62E02187}"/>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9" name="Group 228">
                  <a:extLst>
                    <a:ext uri="{FF2B5EF4-FFF2-40B4-BE49-F238E27FC236}">
                      <a16:creationId xmlns:a16="http://schemas.microsoft.com/office/drawing/2014/main" id="{DFF2C005-2463-B24E-A64D-7AF9538ADEB4}"/>
                    </a:ext>
                  </a:extLst>
                </p:cNvPr>
                <p:cNvGrpSpPr/>
                <p:nvPr/>
              </p:nvGrpSpPr>
              <p:grpSpPr>
                <a:xfrm>
                  <a:off x="4461430" y="1551877"/>
                  <a:ext cx="1547111" cy="1117434"/>
                  <a:chOff x="5765493" y="1300872"/>
                  <a:chExt cx="2349594" cy="1697045"/>
                </a:xfrm>
              </p:grpSpPr>
              <p:sp>
                <p:nvSpPr>
                  <p:cNvPr id="233" name="Oval 232">
                    <a:extLst>
                      <a:ext uri="{FF2B5EF4-FFF2-40B4-BE49-F238E27FC236}">
                        <a16:creationId xmlns:a16="http://schemas.microsoft.com/office/drawing/2014/main" id="{EF5B880B-2545-6B41-9376-5CBC5481395A}"/>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234" name="Straight Arrow Connector 233">
                    <a:extLst>
                      <a:ext uri="{FF2B5EF4-FFF2-40B4-BE49-F238E27FC236}">
                        <a16:creationId xmlns:a16="http://schemas.microsoft.com/office/drawing/2014/main" id="{11BCEA90-04C9-C544-A846-5B517C54A421}"/>
                      </a:ext>
                    </a:extLst>
                  </p:cNvPr>
                  <p:cNvCxnSpPr>
                    <a:cxnSpLocks/>
                    <a:stCxn id="233" idx="5"/>
                    <a:endCxn id="238"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235" name="Oval 234">
                    <a:extLst>
                      <a:ext uri="{FF2B5EF4-FFF2-40B4-BE49-F238E27FC236}">
                        <a16:creationId xmlns:a16="http://schemas.microsoft.com/office/drawing/2014/main" id="{1A248793-460F-0F46-94F1-F891D85E6842}"/>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36" name="Oval 235">
                    <a:extLst>
                      <a:ext uri="{FF2B5EF4-FFF2-40B4-BE49-F238E27FC236}">
                        <a16:creationId xmlns:a16="http://schemas.microsoft.com/office/drawing/2014/main" id="{E45B047D-AFA6-B24D-9260-659C276CC4B4}"/>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37" name="Oval 236">
                    <a:extLst>
                      <a:ext uri="{FF2B5EF4-FFF2-40B4-BE49-F238E27FC236}">
                        <a16:creationId xmlns:a16="http://schemas.microsoft.com/office/drawing/2014/main" id="{0D6525F3-036C-624E-9247-D68EAE2C04CA}"/>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38" name="Oval 237">
                    <a:extLst>
                      <a:ext uri="{FF2B5EF4-FFF2-40B4-BE49-F238E27FC236}">
                        <a16:creationId xmlns:a16="http://schemas.microsoft.com/office/drawing/2014/main" id="{4FEEB23B-D8D9-9F46-B935-126FBC792085}"/>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39" name="Oval 238">
                    <a:extLst>
                      <a:ext uri="{FF2B5EF4-FFF2-40B4-BE49-F238E27FC236}">
                        <a16:creationId xmlns:a16="http://schemas.microsoft.com/office/drawing/2014/main" id="{AF48528C-8086-6646-9007-45E5FB076390}"/>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40" name="Oval 239">
                    <a:extLst>
                      <a:ext uri="{FF2B5EF4-FFF2-40B4-BE49-F238E27FC236}">
                        <a16:creationId xmlns:a16="http://schemas.microsoft.com/office/drawing/2014/main" id="{D789428A-5EDB-FE4A-9BA7-2D6404287E35}"/>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241" name="Straight Arrow Connector 240">
                    <a:extLst>
                      <a:ext uri="{FF2B5EF4-FFF2-40B4-BE49-F238E27FC236}">
                        <a16:creationId xmlns:a16="http://schemas.microsoft.com/office/drawing/2014/main" id="{80D5B80C-FA42-0043-AF54-A5919CEF734E}"/>
                      </a:ext>
                    </a:extLst>
                  </p:cNvPr>
                  <p:cNvCxnSpPr>
                    <a:cxnSpLocks/>
                    <a:stCxn id="233" idx="3"/>
                    <a:endCxn id="235"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195CAF87-C845-B641-AE24-30AAC019FE74}"/>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77F5A14E-434D-B34B-B826-10766A690435}"/>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44" name="Straight Arrow Connector 243">
                    <a:extLst>
                      <a:ext uri="{FF2B5EF4-FFF2-40B4-BE49-F238E27FC236}">
                        <a16:creationId xmlns:a16="http://schemas.microsoft.com/office/drawing/2014/main" id="{14C3D2FA-E736-E944-985F-E126E184A095}"/>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ABAB61FA-619F-0945-A846-EBEB900F7972}"/>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230" name="Rectangle 229">
                  <a:extLst>
                    <a:ext uri="{FF2B5EF4-FFF2-40B4-BE49-F238E27FC236}">
                      <a16:creationId xmlns:a16="http://schemas.microsoft.com/office/drawing/2014/main" id="{35C1D376-A0C9-124D-84DE-D78B26D1EB18}"/>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Freeform 230">
                  <a:extLst>
                    <a:ext uri="{FF2B5EF4-FFF2-40B4-BE49-F238E27FC236}">
                      <a16:creationId xmlns:a16="http://schemas.microsoft.com/office/drawing/2014/main" id="{D49CE983-834A-464D-8C53-620AF6841B8C}"/>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5702384A-AEDB-2F43-A8BF-92A6B49944C5}"/>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68F61F2D-138E-2E48-8B1E-41E05D09FF8C}"/>
                  </a:ext>
                </a:extLst>
              </p:cNvPr>
              <p:cNvGrpSpPr/>
              <p:nvPr/>
            </p:nvGrpSpPr>
            <p:grpSpPr>
              <a:xfrm>
                <a:off x="4979907" y="2247882"/>
                <a:ext cx="1978929" cy="1302685"/>
                <a:chOff x="4217907" y="1485882"/>
                <a:chExt cx="1978929" cy="1302685"/>
              </a:xfrm>
            </p:grpSpPr>
            <p:sp>
              <p:nvSpPr>
                <p:cNvPr id="210" name="Rectangle 209">
                  <a:extLst>
                    <a:ext uri="{FF2B5EF4-FFF2-40B4-BE49-F238E27FC236}">
                      <a16:creationId xmlns:a16="http://schemas.microsoft.com/office/drawing/2014/main" id="{41E8A878-BE3D-254D-A747-352C42F40A3D}"/>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1" name="Group 210">
                  <a:extLst>
                    <a:ext uri="{FF2B5EF4-FFF2-40B4-BE49-F238E27FC236}">
                      <a16:creationId xmlns:a16="http://schemas.microsoft.com/office/drawing/2014/main" id="{55A92FE4-2340-6048-A677-E85F42F9A6D3}"/>
                    </a:ext>
                  </a:extLst>
                </p:cNvPr>
                <p:cNvGrpSpPr/>
                <p:nvPr/>
              </p:nvGrpSpPr>
              <p:grpSpPr>
                <a:xfrm>
                  <a:off x="4461430" y="1551877"/>
                  <a:ext cx="1547111" cy="1117434"/>
                  <a:chOff x="5765493" y="1300872"/>
                  <a:chExt cx="2349594" cy="1697045"/>
                </a:xfrm>
              </p:grpSpPr>
              <p:sp>
                <p:nvSpPr>
                  <p:cNvPr id="215" name="Oval 214">
                    <a:extLst>
                      <a:ext uri="{FF2B5EF4-FFF2-40B4-BE49-F238E27FC236}">
                        <a16:creationId xmlns:a16="http://schemas.microsoft.com/office/drawing/2014/main" id="{50AF54B9-9629-B641-B191-90CF671A8CD4}"/>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216" name="Straight Arrow Connector 215">
                    <a:extLst>
                      <a:ext uri="{FF2B5EF4-FFF2-40B4-BE49-F238E27FC236}">
                        <a16:creationId xmlns:a16="http://schemas.microsoft.com/office/drawing/2014/main" id="{6F7CF7CF-B8D2-694B-AB37-9D32BFA30E02}"/>
                      </a:ext>
                    </a:extLst>
                  </p:cNvPr>
                  <p:cNvCxnSpPr>
                    <a:cxnSpLocks/>
                    <a:stCxn id="215" idx="5"/>
                    <a:endCxn id="220"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217" name="Oval 216">
                    <a:extLst>
                      <a:ext uri="{FF2B5EF4-FFF2-40B4-BE49-F238E27FC236}">
                        <a16:creationId xmlns:a16="http://schemas.microsoft.com/office/drawing/2014/main" id="{FB6B0892-8F1B-1D4F-AF17-5F68DEAFB39F}"/>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18" name="Oval 217">
                    <a:extLst>
                      <a:ext uri="{FF2B5EF4-FFF2-40B4-BE49-F238E27FC236}">
                        <a16:creationId xmlns:a16="http://schemas.microsoft.com/office/drawing/2014/main" id="{CCEA40C4-FF5C-CF4A-B8F8-90D1FF0C9832}"/>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19" name="Oval 218">
                    <a:extLst>
                      <a:ext uri="{FF2B5EF4-FFF2-40B4-BE49-F238E27FC236}">
                        <a16:creationId xmlns:a16="http://schemas.microsoft.com/office/drawing/2014/main" id="{36F39CF9-4C2A-5047-AF5A-E21F952DCC19}"/>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20" name="Oval 219">
                    <a:extLst>
                      <a:ext uri="{FF2B5EF4-FFF2-40B4-BE49-F238E27FC236}">
                        <a16:creationId xmlns:a16="http://schemas.microsoft.com/office/drawing/2014/main" id="{B2B70C80-3715-1D48-839C-80D0D3F49F62}"/>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21" name="Oval 220">
                    <a:extLst>
                      <a:ext uri="{FF2B5EF4-FFF2-40B4-BE49-F238E27FC236}">
                        <a16:creationId xmlns:a16="http://schemas.microsoft.com/office/drawing/2014/main" id="{4484F02B-171B-1043-B288-F90744C9BD4D}"/>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22" name="Oval 221">
                    <a:extLst>
                      <a:ext uri="{FF2B5EF4-FFF2-40B4-BE49-F238E27FC236}">
                        <a16:creationId xmlns:a16="http://schemas.microsoft.com/office/drawing/2014/main" id="{D9919E2E-4979-0D4E-A36D-A3E25088CF68}"/>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223" name="Straight Arrow Connector 222">
                    <a:extLst>
                      <a:ext uri="{FF2B5EF4-FFF2-40B4-BE49-F238E27FC236}">
                        <a16:creationId xmlns:a16="http://schemas.microsoft.com/office/drawing/2014/main" id="{D69A9024-EE3C-A142-8648-DB1C800527F9}"/>
                      </a:ext>
                    </a:extLst>
                  </p:cNvPr>
                  <p:cNvCxnSpPr>
                    <a:cxnSpLocks/>
                    <a:stCxn id="215" idx="3"/>
                    <a:endCxn id="217"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24" name="Straight Arrow Connector 223">
                    <a:extLst>
                      <a:ext uri="{FF2B5EF4-FFF2-40B4-BE49-F238E27FC236}">
                        <a16:creationId xmlns:a16="http://schemas.microsoft.com/office/drawing/2014/main" id="{6509DCAE-488E-4441-AEAC-F11D105B4197}"/>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25" name="Straight Arrow Connector 224">
                    <a:extLst>
                      <a:ext uri="{FF2B5EF4-FFF2-40B4-BE49-F238E27FC236}">
                        <a16:creationId xmlns:a16="http://schemas.microsoft.com/office/drawing/2014/main" id="{C03672E8-50B8-EA45-A616-E87FB39F5859}"/>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26" name="Straight Arrow Connector 225">
                    <a:extLst>
                      <a:ext uri="{FF2B5EF4-FFF2-40B4-BE49-F238E27FC236}">
                        <a16:creationId xmlns:a16="http://schemas.microsoft.com/office/drawing/2014/main" id="{6FAE1A3C-730D-7B4E-8E6A-A28DACFDC2F0}"/>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27" name="Straight Arrow Connector 226">
                    <a:extLst>
                      <a:ext uri="{FF2B5EF4-FFF2-40B4-BE49-F238E27FC236}">
                        <a16:creationId xmlns:a16="http://schemas.microsoft.com/office/drawing/2014/main" id="{DD861134-28D6-0143-BEBA-3D6C2E3597C9}"/>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212" name="Rectangle 211">
                  <a:extLst>
                    <a:ext uri="{FF2B5EF4-FFF2-40B4-BE49-F238E27FC236}">
                      <a16:creationId xmlns:a16="http://schemas.microsoft.com/office/drawing/2014/main" id="{EF594B6B-541C-974D-881C-2F171DC8C921}"/>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Freeform 212">
                  <a:extLst>
                    <a:ext uri="{FF2B5EF4-FFF2-40B4-BE49-F238E27FC236}">
                      <a16:creationId xmlns:a16="http://schemas.microsoft.com/office/drawing/2014/main" id="{DEC2747C-A2D7-F741-827A-DAE82D90F7E7}"/>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935E1771-8B68-2B42-A9CD-49E82828B9D8}"/>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86F066F2-5292-F64F-91B7-0CCA9D679F6D}"/>
                  </a:ext>
                </a:extLst>
              </p:cNvPr>
              <p:cNvGrpSpPr/>
              <p:nvPr/>
            </p:nvGrpSpPr>
            <p:grpSpPr>
              <a:xfrm>
                <a:off x="5132307" y="2400282"/>
                <a:ext cx="1978929" cy="1302685"/>
                <a:chOff x="4217907" y="1485882"/>
                <a:chExt cx="1978929" cy="1302685"/>
              </a:xfrm>
            </p:grpSpPr>
            <p:sp>
              <p:nvSpPr>
                <p:cNvPr id="192" name="Rectangle 191">
                  <a:extLst>
                    <a:ext uri="{FF2B5EF4-FFF2-40B4-BE49-F238E27FC236}">
                      <a16:creationId xmlns:a16="http://schemas.microsoft.com/office/drawing/2014/main" id="{865F3AB3-AEAB-0543-9460-DE1AC85930B3}"/>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Group 192">
                  <a:extLst>
                    <a:ext uri="{FF2B5EF4-FFF2-40B4-BE49-F238E27FC236}">
                      <a16:creationId xmlns:a16="http://schemas.microsoft.com/office/drawing/2014/main" id="{E5677667-C357-8E4D-A942-4F567CFEAA32}"/>
                    </a:ext>
                  </a:extLst>
                </p:cNvPr>
                <p:cNvGrpSpPr/>
                <p:nvPr/>
              </p:nvGrpSpPr>
              <p:grpSpPr>
                <a:xfrm>
                  <a:off x="4461430" y="1551877"/>
                  <a:ext cx="1547111" cy="1117434"/>
                  <a:chOff x="5765493" y="1300872"/>
                  <a:chExt cx="2349594" cy="1697045"/>
                </a:xfrm>
              </p:grpSpPr>
              <p:sp>
                <p:nvSpPr>
                  <p:cNvPr id="197" name="Oval 196">
                    <a:extLst>
                      <a:ext uri="{FF2B5EF4-FFF2-40B4-BE49-F238E27FC236}">
                        <a16:creationId xmlns:a16="http://schemas.microsoft.com/office/drawing/2014/main" id="{1ECBFF2F-E93E-3843-91FC-62F43A3269DA}"/>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198" name="Straight Arrow Connector 197">
                    <a:extLst>
                      <a:ext uri="{FF2B5EF4-FFF2-40B4-BE49-F238E27FC236}">
                        <a16:creationId xmlns:a16="http://schemas.microsoft.com/office/drawing/2014/main" id="{504ABCD2-1A2E-034B-B1EB-6CE563734570}"/>
                      </a:ext>
                    </a:extLst>
                  </p:cNvPr>
                  <p:cNvCxnSpPr>
                    <a:cxnSpLocks/>
                    <a:stCxn id="197" idx="5"/>
                    <a:endCxn id="202"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199" name="Oval 198">
                    <a:extLst>
                      <a:ext uri="{FF2B5EF4-FFF2-40B4-BE49-F238E27FC236}">
                        <a16:creationId xmlns:a16="http://schemas.microsoft.com/office/drawing/2014/main" id="{F28AC109-2CB6-2C47-A891-AEA7994C2111}"/>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00" name="Oval 199">
                    <a:extLst>
                      <a:ext uri="{FF2B5EF4-FFF2-40B4-BE49-F238E27FC236}">
                        <a16:creationId xmlns:a16="http://schemas.microsoft.com/office/drawing/2014/main" id="{63FC196E-4E71-5A4D-860B-61E48D1E84C1}"/>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01" name="Oval 200">
                    <a:extLst>
                      <a:ext uri="{FF2B5EF4-FFF2-40B4-BE49-F238E27FC236}">
                        <a16:creationId xmlns:a16="http://schemas.microsoft.com/office/drawing/2014/main" id="{09912EA8-9BF9-4C47-875E-AA76B79506BE}"/>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02" name="Oval 201">
                    <a:extLst>
                      <a:ext uri="{FF2B5EF4-FFF2-40B4-BE49-F238E27FC236}">
                        <a16:creationId xmlns:a16="http://schemas.microsoft.com/office/drawing/2014/main" id="{A2BD4615-162C-374E-80C2-7B0F5DC18BCB}"/>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03" name="Oval 202">
                    <a:extLst>
                      <a:ext uri="{FF2B5EF4-FFF2-40B4-BE49-F238E27FC236}">
                        <a16:creationId xmlns:a16="http://schemas.microsoft.com/office/drawing/2014/main" id="{83DD9976-F782-654A-BF74-69FD85F59F5A}"/>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04" name="Oval 203">
                    <a:extLst>
                      <a:ext uri="{FF2B5EF4-FFF2-40B4-BE49-F238E27FC236}">
                        <a16:creationId xmlns:a16="http://schemas.microsoft.com/office/drawing/2014/main" id="{8A55F51E-C6CD-7647-8596-EAC5E7600792}"/>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205" name="Straight Arrow Connector 204">
                    <a:extLst>
                      <a:ext uri="{FF2B5EF4-FFF2-40B4-BE49-F238E27FC236}">
                        <a16:creationId xmlns:a16="http://schemas.microsoft.com/office/drawing/2014/main" id="{662D6211-0F1B-0B47-91E7-EAC57EA10561}"/>
                      </a:ext>
                    </a:extLst>
                  </p:cNvPr>
                  <p:cNvCxnSpPr>
                    <a:cxnSpLocks/>
                    <a:stCxn id="197" idx="3"/>
                    <a:endCxn id="199"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CBD02189-B8CD-B94C-B68B-287B85904353}"/>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C51DF377-B8F9-744B-97E8-E68C1BA5CBBC}"/>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85CDB1F3-B1D8-B748-9E9E-95BD3C9D474F}"/>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B3E3DFC0-CFEA-4246-A807-95A6370BF244}"/>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194" name="Rectangle 193">
                  <a:extLst>
                    <a:ext uri="{FF2B5EF4-FFF2-40B4-BE49-F238E27FC236}">
                      <a16:creationId xmlns:a16="http://schemas.microsoft.com/office/drawing/2014/main" id="{73311A44-2870-D240-87AC-8C9F43CBE484}"/>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reeform 194">
                  <a:extLst>
                    <a:ext uri="{FF2B5EF4-FFF2-40B4-BE49-F238E27FC236}">
                      <a16:creationId xmlns:a16="http://schemas.microsoft.com/office/drawing/2014/main" id="{2A4D73EF-4D1F-964A-A192-A536265B45BB}"/>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2879F8A0-71C8-3F43-9BE1-CC44610B8B27}"/>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Group 172">
                <a:extLst>
                  <a:ext uri="{FF2B5EF4-FFF2-40B4-BE49-F238E27FC236}">
                    <a16:creationId xmlns:a16="http://schemas.microsoft.com/office/drawing/2014/main" id="{8A6F8678-D8C3-2043-B2A8-E55AD6C89C6B}"/>
                  </a:ext>
                </a:extLst>
              </p:cNvPr>
              <p:cNvGrpSpPr/>
              <p:nvPr/>
            </p:nvGrpSpPr>
            <p:grpSpPr>
              <a:xfrm>
                <a:off x="5284707" y="2552682"/>
                <a:ext cx="1978929" cy="1302685"/>
                <a:chOff x="4217907" y="1485882"/>
                <a:chExt cx="1978929" cy="1302685"/>
              </a:xfrm>
            </p:grpSpPr>
            <p:sp>
              <p:nvSpPr>
                <p:cNvPr id="174" name="Rectangle 173">
                  <a:extLst>
                    <a:ext uri="{FF2B5EF4-FFF2-40B4-BE49-F238E27FC236}">
                      <a16:creationId xmlns:a16="http://schemas.microsoft.com/office/drawing/2014/main" id="{4939117C-E99A-474C-B44A-090313E3E323}"/>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 name="Group 174">
                  <a:extLst>
                    <a:ext uri="{FF2B5EF4-FFF2-40B4-BE49-F238E27FC236}">
                      <a16:creationId xmlns:a16="http://schemas.microsoft.com/office/drawing/2014/main" id="{0EAD289A-2415-F945-8389-73C90238D7F7}"/>
                    </a:ext>
                  </a:extLst>
                </p:cNvPr>
                <p:cNvGrpSpPr/>
                <p:nvPr/>
              </p:nvGrpSpPr>
              <p:grpSpPr>
                <a:xfrm>
                  <a:off x="4461430" y="1551877"/>
                  <a:ext cx="1547111" cy="1117434"/>
                  <a:chOff x="5765493" y="1300872"/>
                  <a:chExt cx="2349594" cy="1697045"/>
                </a:xfrm>
              </p:grpSpPr>
              <p:sp>
                <p:nvSpPr>
                  <p:cNvPr id="179" name="Oval 178">
                    <a:extLst>
                      <a:ext uri="{FF2B5EF4-FFF2-40B4-BE49-F238E27FC236}">
                        <a16:creationId xmlns:a16="http://schemas.microsoft.com/office/drawing/2014/main" id="{F77D2C1B-4977-AF4C-9EA8-44FC223784DD}"/>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180" name="Straight Arrow Connector 179">
                    <a:extLst>
                      <a:ext uri="{FF2B5EF4-FFF2-40B4-BE49-F238E27FC236}">
                        <a16:creationId xmlns:a16="http://schemas.microsoft.com/office/drawing/2014/main" id="{864B49EB-F121-174E-9A41-79177F08BC28}"/>
                      </a:ext>
                    </a:extLst>
                  </p:cNvPr>
                  <p:cNvCxnSpPr>
                    <a:cxnSpLocks/>
                    <a:stCxn id="179" idx="5"/>
                    <a:endCxn id="184"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181" name="Oval 180">
                    <a:extLst>
                      <a:ext uri="{FF2B5EF4-FFF2-40B4-BE49-F238E27FC236}">
                        <a16:creationId xmlns:a16="http://schemas.microsoft.com/office/drawing/2014/main" id="{08EF50F0-FDE2-7248-984C-BC6CB0AEC589}"/>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82" name="Oval 181">
                    <a:extLst>
                      <a:ext uri="{FF2B5EF4-FFF2-40B4-BE49-F238E27FC236}">
                        <a16:creationId xmlns:a16="http://schemas.microsoft.com/office/drawing/2014/main" id="{16C130DD-320F-7846-915C-9D5203E4D79F}"/>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83" name="Oval 182">
                    <a:extLst>
                      <a:ext uri="{FF2B5EF4-FFF2-40B4-BE49-F238E27FC236}">
                        <a16:creationId xmlns:a16="http://schemas.microsoft.com/office/drawing/2014/main" id="{FF2FD6BF-6912-994E-9C4B-869971C11474}"/>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84" name="Oval 183">
                    <a:extLst>
                      <a:ext uri="{FF2B5EF4-FFF2-40B4-BE49-F238E27FC236}">
                        <a16:creationId xmlns:a16="http://schemas.microsoft.com/office/drawing/2014/main" id="{42A13333-74ED-5D4B-94D7-44919D406197}"/>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85" name="Oval 184">
                    <a:extLst>
                      <a:ext uri="{FF2B5EF4-FFF2-40B4-BE49-F238E27FC236}">
                        <a16:creationId xmlns:a16="http://schemas.microsoft.com/office/drawing/2014/main" id="{A00124FA-425B-974C-9B65-2EAC7A20482E}"/>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86" name="Oval 185">
                    <a:extLst>
                      <a:ext uri="{FF2B5EF4-FFF2-40B4-BE49-F238E27FC236}">
                        <a16:creationId xmlns:a16="http://schemas.microsoft.com/office/drawing/2014/main" id="{DE41AC6F-6015-9643-B16F-3FE0789844C5}"/>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187" name="Straight Arrow Connector 186">
                    <a:extLst>
                      <a:ext uri="{FF2B5EF4-FFF2-40B4-BE49-F238E27FC236}">
                        <a16:creationId xmlns:a16="http://schemas.microsoft.com/office/drawing/2014/main" id="{C6BC6C78-823E-4143-8159-45210B52BC0D}"/>
                      </a:ext>
                    </a:extLst>
                  </p:cNvPr>
                  <p:cNvCxnSpPr>
                    <a:cxnSpLocks/>
                    <a:stCxn id="179" idx="3"/>
                    <a:endCxn id="181"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22EE6605-8810-6B42-ACD7-6F6E849DDA0F}"/>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884C56B1-8322-2C44-BFB1-7DD03422F78F}"/>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9">
                    <a:extLst>
                      <a:ext uri="{FF2B5EF4-FFF2-40B4-BE49-F238E27FC236}">
                        <a16:creationId xmlns:a16="http://schemas.microsoft.com/office/drawing/2014/main" id="{9AEF65D8-2999-9846-B30E-9CC25E26C432}"/>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A89123E0-5FFB-834B-9F49-BEB8E5B51650}"/>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176" name="Rectangle 175">
                  <a:extLst>
                    <a:ext uri="{FF2B5EF4-FFF2-40B4-BE49-F238E27FC236}">
                      <a16:creationId xmlns:a16="http://schemas.microsoft.com/office/drawing/2014/main" id="{E8AE0477-1D1E-9947-AA2E-7C6AEB819625}"/>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Freeform 176">
                  <a:extLst>
                    <a:ext uri="{FF2B5EF4-FFF2-40B4-BE49-F238E27FC236}">
                      <a16:creationId xmlns:a16="http://schemas.microsoft.com/office/drawing/2014/main" id="{A65E04E5-C20E-924F-9C7C-090850F0E1E6}"/>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EE97E2DA-637B-454B-B21A-DD10F6C5DBF1}"/>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Group 12">
              <a:extLst>
                <a:ext uri="{FF2B5EF4-FFF2-40B4-BE49-F238E27FC236}">
                  <a16:creationId xmlns:a16="http://schemas.microsoft.com/office/drawing/2014/main" id="{1B51D58D-B7D3-5040-862E-12E44AEFBE46}"/>
                </a:ext>
              </a:extLst>
            </p:cNvPr>
            <p:cNvGrpSpPr/>
            <p:nvPr/>
          </p:nvGrpSpPr>
          <p:grpSpPr>
            <a:xfrm>
              <a:off x="7378155" y="3471746"/>
              <a:ext cx="3045729" cy="2369485"/>
              <a:chOff x="4217907" y="1485882"/>
              <a:chExt cx="3045729" cy="2369485"/>
            </a:xfrm>
          </p:grpSpPr>
          <p:grpSp>
            <p:nvGrpSpPr>
              <p:cNvPr id="14" name="Group 13">
                <a:extLst>
                  <a:ext uri="{FF2B5EF4-FFF2-40B4-BE49-F238E27FC236}">
                    <a16:creationId xmlns:a16="http://schemas.microsoft.com/office/drawing/2014/main" id="{05AFCA71-774C-BC40-855D-C393CA7F0DD5}"/>
                  </a:ext>
                </a:extLst>
              </p:cNvPr>
              <p:cNvGrpSpPr/>
              <p:nvPr/>
            </p:nvGrpSpPr>
            <p:grpSpPr>
              <a:xfrm>
                <a:off x="4217907" y="1485882"/>
                <a:ext cx="1978929" cy="1302685"/>
                <a:chOff x="4217907" y="1485882"/>
                <a:chExt cx="1978929" cy="1302685"/>
              </a:xfrm>
            </p:grpSpPr>
            <p:sp>
              <p:nvSpPr>
                <p:cNvPr id="148" name="Rectangle 147">
                  <a:extLst>
                    <a:ext uri="{FF2B5EF4-FFF2-40B4-BE49-F238E27FC236}">
                      <a16:creationId xmlns:a16="http://schemas.microsoft.com/office/drawing/2014/main" id="{442AD644-1BF0-B942-8022-F0B7EC8DD476}"/>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 name="Group 148">
                  <a:extLst>
                    <a:ext uri="{FF2B5EF4-FFF2-40B4-BE49-F238E27FC236}">
                      <a16:creationId xmlns:a16="http://schemas.microsoft.com/office/drawing/2014/main" id="{CE859A88-4543-5B4E-A51A-BB23940CB884}"/>
                    </a:ext>
                  </a:extLst>
                </p:cNvPr>
                <p:cNvGrpSpPr/>
                <p:nvPr/>
              </p:nvGrpSpPr>
              <p:grpSpPr>
                <a:xfrm>
                  <a:off x="4461430" y="1551877"/>
                  <a:ext cx="1547111" cy="1117434"/>
                  <a:chOff x="5765493" y="1300872"/>
                  <a:chExt cx="2349594" cy="1697045"/>
                </a:xfrm>
              </p:grpSpPr>
              <p:sp>
                <p:nvSpPr>
                  <p:cNvPr id="153" name="Oval 152">
                    <a:extLst>
                      <a:ext uri="{FF2B5EF4-FFF2-40B4-BE49-F238E27FC236}">
                        <a16:creationId xmlns:a16="http://schemas.microsoft.com/office/drawing/2014/main" id="{461A4516-D84D-3045-97EF-632E3A5E94FA}"/>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154" name="Straight Arrow Connector 153">
                    <a:extLst>
                      <a:ext uri="{FF2B5EF4-FFF2-40B4-BE49-F238E27FC236}">
                        <a16:creationId xmlns:a16="http://schemas.microsoft.com/office/drawing/2014/main" id="{94C12946-3257-974E-B48C-5899AF7417F6}"/>
                      </a:ext>
                    </a:extLst>
                  </p:cNvPr>
                  <p:cNvCxnSpPr>
                    <a:cxnSpLocks/>
                    <a:stCxn id="153" idx="5"/>
                    <a:endCxn id="158"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155" name="Oval 154">
                    <a:extLst>
                      <a:ext uri="{FF2B5EF4-FFF2-40B4-BE49-F238E27FC236}">
                        <a16:creationId xmlns:a16="http://schemas.microsoft.com/office/drawing/2014/main" id="{ABED37C3-833C-4C44-89F8-9062A33FD863}"/>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56" name="Oval 155">
                    <a:extLst>
                      <a:ext uri="{FF2B5EF4-FFF2-40B4-BE49-F238E27FC236}">
                        <a16:creationId xmlns:a16="http://schemas.microsoft.com/office/drawing/2014/main" id="{90BA7351-E712-8940-A915-164D9AF68E25}"/>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57" name="Oval 156">
                    <a:extLst>
                      <a:ext uri="{FF2B5EF4-FFF2-40B4-BE49-F238E27FC236}">
                        <a16:creationId xmlns:a16="http://schemas.microsoft.com/office/drawing/2014/main" id="{C8D1671B-CBD1-CF48-8C60-0C009B832C16}"/>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58" name="Oval 157">
                    <a:extLst>
                      <a:ext uri="{FF2B5EF4-FFF2-40B4-BE49-F238E27FC236}">
                        <a16:creationId xmlns:a16="http://schemas.microsoft.com/office/drawing/2014/main" id="{D1ECB26D-E7E9-EE42-A622-600ADC766394}"/>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59" name="Oval 158">
                    <a:extLst>
                      <a:ext uri="{FF2B5EF4-FFF2-40B4-BE49-F238E27FC236}">
                        <a16:creationId xmlns:a16="http://schemas.microsoft.com/office/drawing/2014/main" id="{B96D3523-871C-5F42-8E4E-9DEF8E2081B8}"/>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60" name="Oval 159">
                    <a:extLst>
                      <a:ext uri="{FF2B5EF4-FFF2-40B4-BE49-F238E27FC236}">
                        <a16:creationId xmlns:a16="http://schemas.microsoft.com/office/drawing/2014/main" id="{1D6967BF-C9D2-9641-83C1-790EEF1E2C47}"/>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161" name="Straight Arrow Connector 160">
                    <a:extLst>
                      <a:ext uri="{FF2B5EF4-FFF2-40B4-BE49-F238E27FC236}">
                        <a16:creationId xmlns:a16="http://schemas.microsoft.com/office/drawing/2014/main" id="{9C0AD173-3D6B-3842-9299-C41092B84E68}"/>
                      </a:ext>
                    </a:extLst>
                  </p:cNvPr>
                  <p:cNvCxnSpPr>
                    <a:cxnSpLocks/>
                    <a:stCxn id="153" idx="3"/>
                    <a:endCxn id="155"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4905EC53-9AB0-8D42-B7DE-A0FD5E249AA8}"/>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62EF45D3-D802-CC41-A280-4B631CB37F2B}"/>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9FF30495-8170-3840-9694-18A4BEF234C1}"/>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940500AD-F422-6740-B3DA-8C81D14EE14B}"/>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150" name="Rectangle 149">
                  <a:extLst>
                    <a:ext uri="{FF2B5EF4-FFF2-40B4-BE49-F238E27FC236}">
                      <a16:creationId xmlns:a16="http://schemas.microsoft.com/office/drawing/2014/main" id="{0385ECEB-1DBD-4048-9D1F-852AF9BBACB4}"/>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reeform 150">
                  <a:extLst>
                    <a:ext uri="{FF2B5EF4-FFF2-40B4-BE49-F238E27FC236}">
                      <a16:creationId xmlns:a16="http://schemas.microsoft.com/office/drawing/2014/main" id="{C026218B-7EAD-F445-A0CF-3D097CE1FAC4}"/>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86196415-768F-CD4D-AB62-13B2BF0BB881}"/>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74593ACA-6BBA-1F49-8675-E2D28A0B91D3}"/>
                  </a:ext>
                </a:extLst>
              </p:cNvPr>
              <p:cNvGrpSpPr/>
              <p:nvPr/>
            </p:nvGrpSpPr>
            <p:grpSpPr>
              <a:xfrm>
                <a:off x="4370307" y="1638282"/>
                <a:ext cx="1978929" cy="1302685"/>
                <a:chOff x="4217907" y="1485882"/>
                <a:chExt cx="1978929" cy="1302685"/>
              </a:xfrm>
            </p:grpSpPr>
            <p:sp>
              <p:nvSpPr>
                <p:cNvPr id="130" name="Rectangle 129">
                  <a:extLst>
                    <a:ext uri="{FF2B5EF4-FFF2-40B4-BE49-F238E27FC236}">
                      <a16:creationId xmlns:a16="http://schemas.microsoft.com/office/drawing/2014/main" id="{9BF5CAD9-D152-ED4E-AA66-5A15B939CD43}"/>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130">
                  <a:extLst>
                    <a:ext uri="{FF2B5EF4-FFF2-40B4-BE49-F238E27FC236}">
                      <a16:creationId xmlns:a16="http://schemas.microsoft.com/office/drawing/2014/main" id="{561D1DCC-28DC-5541-A5E9-FCDB93B1B7A0}"/>
                    </a:ext>
                  </a:extLst>
                </p:cNvPr>
                <p:cNvGrpSpPr/>
                <p:nvPr/>
              </p:nvGrpSpPr>
              <p:grpSpPr>
                <a:xfrm>
                  <a:off x="4461430" y="1551877"/>
                  <a:ext cx="1547111" cy="1117434"/>
                  <a:chOff x="5765493" y="1300872"/>
                  <a:chExt cx="2349594" cy="1697045"/>
                </a:xfrm>
              </p:grpSpPr>
              <p:sp>
                <p:nvSpPr>
                  <p:cNvPr id="135" name="Oval 134">
                    <a:extLst>
                      <a:ext uri="{FF2B5EF4-FFF2-40B4-BE49-F238E27FC236}">
                        <a16:creationId xmlns:a16="http://schemas.microsoft.com/office/drawing/2014/main" id="{2B8179E1-A409-1342-AB0D-1CC72E32B0F0}"/>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136" name="Straight Arrow Connector 135">
                    <a:extLst>
                      <a:ext uri="{FF2B5EF4-FFF2-40B4-BE49-F238E27FC236}">
                        <a16:creationId xmlns:a16="http://schemas.microsoft.com/office/drawing/2014/main" id="{1ACA9725-4D6D-864E-BCBD-6BD945C127F0}"/>
                      </a:ext>
                    </a:extLst>
                  </p:cNvPr>
                  <p:cNvCxnSpPr>
                    <a:cxnSpLocks/>
                    <a:stCxn id="135" idx="5"/>
                    <a:endCxn id="140"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137" name="Oval 136">
                    <a:extLst>
                      <a:ext uri="{FF2B5EF4-FFF2-40B4-BE49-F238E27FC236}">
                        <a16:creationId xmlns:a16="http://schemas.microsoft.com/office/drawing/2014/main" id="{2D705215-7B92-E644-8AAD-5198975042DA}"/>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38" name="Oval 137">
                    <a:extLst>
                      <a:ext uri="{FF2B5EF4-FFF2-40B4-BE49-F238E27FC236}">
                        <a16:creationId xmlns:a16="http://schemas.microsoft.com/office/drawing/2014/main" id="{CD3AD028-5FF6-634B-913D-AD0287B860DF}"/>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39" name="Oval 138">
                    <a:extLst>
                      <a:ext uri="{FF2B5EF4-FFF2-40B4-BE49-F238E27FC236}">
                        <a16:creationId xmlns:a16="http://schemas.microsoft.com/office/drawing/2014/main" id="{1136C8E5-4D8D-E642-8EAC-F5DCC8BD2702}"/>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40" name="Oval 139">
                    <a:extLst>
                      <a:ext uri="{FF2B5EF4-FFF2-40B4-BE49-F238E27FC236}">
                        <a16:creationId xmlns:a16="http://schemas.microsoft.com/office/drawing/2014/main" id="{7F267BFE-6E4C-DB44-8732-0B32DB801580}"/>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41" name="Oval 140">
                    <a:extLst>
                      <a:ext uri="{FF2B5EF4-FFF2-40B4-BE49-F238E27FC236}">
                        <a16:creationId xmlns:a16="http://schemas.microsoft.com/office/drawing/2014/main" id="{F0B03C22-EFE5-F54F-98A2-0EAD9040AB70}"/>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42" name="Oval 141">
                    <a:extLst>
                      <a:ext uri="{FF2B5EF4-FFF2-40B4-BE49-F238E27FC236}">
                        <a16:creationId xmlns:a16="http://schemas.microsoft.com/office/drawing/2014/main" id="{2189DC35-33FB-BA4C-B9D8-B2A52FC61CCE}"/>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143" name="Straight Arrow Connector 142">
                    <a:extLst>
                      <a:ext uri="{FF2B5EF4-FFF2-40B4-BE49-F238E27FC236}">
                        <a16:creationId xmlns:a16="http://schemas.microsoft.com/office/drawing/2014/main" id="{47CF1F3A-6252-0C4F-B2E8-B6F799497509}"/>
                      </a:ext>
                    </a:extLst>
                  </p:cNvPr>
                  <p:cNvCxnSpPr>
                    <a:cxnSpLocks/>
                    <a:stCxn id="135" idx="3"/>
                    <a:endCxn id="137"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A235192A-0620-2F41-81B6-5F8388C283AD}"/>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1E5C0700-C345-D548-96BD-5C86248A9394}"/>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5CB00B00-171F-E649-9BFF-F73190A9E4B3}"/>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C01EDD3D-705B-2840-9714-7834BFF735CC}"/>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132" name="Rectangle 131">
                  <a:extLst>
                    <a:ext uri="{FF2B5EF4-FFF2-40B4-BE49-F238E27FC236}">
                      <a16:creationId xmlns:a16="http://schemas.microsoft.com/office/drawing/2014/main" id="{EA470F31-62B8-F04D-A872-E88E7AF51FEA}"/>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reeform 132">
                  <a:extLst>
                    <a:ext uri="{FF2B5EF4-FFF2-40B4-BE49-F238E27FC236}">
                      <a16:creationId xmlns:a16="http://schemas.microsoft.com/office/drawing/2014/main" id="{38E155D5-C5A9-C245-9C2E-A89DD123A10E}"/>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E8AC174F-1FED-8347-9795-42BD3E190A51}"/>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A501973F-54D1-3141-929B-C09F7B46D621}"/>
                  </a:ext>
                </a:extLst>
              </p:cNvPr>
              <p:cNvGrpSpPr/>
              <p:nvPr/>
            </p:nvGrpSpPr>
            <p:grpSpPr>
              <a:xfrm>
                <a:off x="4522707" y="1790682"/>
                <a:ext cx="1978929" cy="1302685"/>
                <a:chOff x="4217907" y="1485882"/>
                <a:chExt cx="1978929" cy="1302685"/>
              </a:xfrm>
            </p:grpSpPr>
            <p:sp>
              <p:nvSpPr>
                <p:cNvPr id="112" name="Rectangle 111">
                  <a:extLst>
                    <a:ext uri="{FF2B5EF4-FFF2-40B4-BE49-F238E27FC236}">
                      <a16:creationId xmlns:a16="http://schemas.microsoft.com/office/drawing/2014/main" id="{302DCF97-E823-F94B-A4A7-A08FAC2E6623}"/>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id="{569DA319-31CB-5A43-BA50-BE458A38227A}"/>
                    </a:ext>
                  </a:extLst>
                </p:cNvPr>
                <p:cNvGrpSpPr/>
                <p:nvPr/>
              </p:nvGrpSpPr>
              <p:grpSpPr>
                <a:xfrm>
                  <a:off x="4461430" y="1551877"/>
                  <a:ext cx="1547111" cy="1117434"/>
                  <a:chOff x="5765493" y="1300872"/>
                  <a:chExt cx="2349594" cy="1697045"/>
                </a:xfrm>
              </p:grpSpPr>
              <p:sp>
                <p:nvSpPr>
                  <p:cNvPr id="117" name="Oval 116">
                    <a:extLst>
                      <a:ext uri="{FF2B5EF4-FFF2-40B4-BE49-F238E27FC236}">
                        <a16:creationId xmlns:a16="http://schemas.microsoft.com/office/drawing/2014/main" id="{9E7744A1-557E-0B44-8171-BFAEDB1507D5}"/>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118" name="Straight Arrow Connector 117">
                    <a:extLst>
                      <a:ext uri="{FF2B5EF4-FFF2-40B4-BE49-F238E27FC236}">
                        <a16:creationId xmlns:a16="http://schemas.microsoft.com/office/drawing/2014/main" id="{96E7A7A9-1A60-D347-813E-DAAFBA2394C5}"/>
                      </a:ext>
                    </a:extLst>
                  </p:cNvPr>
                  <p:cNvCxnSpPr>
                    <a:cxnSpLocks/>
                    <a:stCxn id="117" idx="5"/>
                    <a:endCxn id="122"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119" name="Oval 118">
                    <a:extLst>
                      <a:ext uri="{FF2B5EF4-FFF2-40B4-BE49-F238E27FC236}">
                        <a16:creationId xmlns:a16="http://schemas.microsoft.com/office/drawing/2014/main" id="{BAEA0796-3C3E-124E-B930-41CDA9C36EAC}"/>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20" name="Oval 119">
                    <a:extLst>
                      <a:ext uri="{FF2B5EF4-FFF2-40B4-BE49-F238E27FC236}">
                        <a16:creationId xmlns:a16="http://schemas.microsoft.com/office/drawing/2014/main" id="{39C7AF47-8525-2E4C-80A1-B71503112A9C}"/>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21" name="Oval 120">
                    <a:extLst>
                      <a:ext uri="{FF2B5EF4-FFF2-40B4-BE49-F238E27FC236}">
                        <a16:creationId xmlns:a16="http://schemas.microsoft.com/office/drawing/2014/main" id="{6E3E8EEA-1CAB-A441-9266-627613EBD5CE}"/>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22" name="Oval 121">
                    <a:extLst>
                      <a:ext uri="{FF2B5EF4-FFF2-40B4-BE49-F238E27FC236}">
                        <a16:creationId xmlns:a16="http://schemas.microsoft.com/office/drawing/2014/main" id="{A62C5C46-83C3-594E-B16D-2D1B965D373C}"/>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23" name="Oval 122">
                    <a:extLst>
                      <a:ext uri="{FF2B5EF4-FFF2-40B4-BE49-F238E27FC236}">
                        <a16:creationId xmlns:a16="http://schemas.microsoft.com/office/drawing/2014/main" id="{66A9D57C-7AC3-6140-986E-4E26A28D9144}"/>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24" name="Oval 123">
                    <a:extLst>
                      <a:ext uri="{FF2B5EF4-FFF2-40B4-BE49-F238E27FC236}">
                        <a16:creationId xmlns:a16="http://schemas.microsoft.com/office/drawing/2014/main" id="{8AF5C41E-9EA8-0A47-BFB3-156ABD4D8D47}"/>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125" name="Straight Arrow Connector 124">
                    <a:extLst>
                      <a:ext uri="{FF2B5EF4-FFF2-40B4-BE49-F238E27FC236}">
                        <a16:creationId xmlns:a16="http://schemas.microsoft.com/office/drawing/2014/main" id="{7F16869A-FCC3-5344-878D-DBCF34582BAA}"/>
                      </a:ext>
                    </a:extLst>
                  </p:cNvPr>
                  <p:cNvCxnSpPr>
                    <a:cxnSpLocks/>
                    <a:stCxn id="117" idx="3"/>
                    <a:endCxn id="119"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78CD6F48-754A-FA47-B657-B343804B0C68}"/>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F97C1667-E8E9-0E4B-95B8-F0135485794D}"/>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23545EFF-822D-8547-9F1C-7D424AC320AA}"/>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AC4453AF-ECA2-3648-84C0-C0FB11EF5346}"/>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114" name="Rectangle 113">
                  <a:extLst>
                    <a:ext uri="{FF2B5EF4-FFF2-40B4-BE49-F238E27FC236}">
                      <a16:creationId xmlns:a16="http://schemas.microsoft.com/office/drawing/2014/main" id="{A6F314BA-70BC-E245-B4AE-24A6F1B6C749}"/>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114">
                  <a:extLst>
                    <a:ext uri="{FF2B5EF4-FFF2-40B4-BE49-F238E27FC236}">
                      <a16:creationId xmlns:a16="http://schemas.microsoft.com/office/drawing/2014/main" id="{8438DDCB-AF98-4A4C-9194-D74118AD7B57}"/>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D9DAD5A0-58EB-EA41-99AD-8CDC9224B55C}"/>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F090033C-8F15-6E43-BB48-C8276759EB2F}"/>
                  </a:ext>
                </a:extLst>
              </p:cNvPr>
              <p:cNvGrpSpPr/>
              <p:nvPr/>
            </p:nvGrpSpPr>
            <p:grpSpPr>
              <a:xfrm>
                <a:off x="4675107" y="1943082"/>
                <a:ext cx="1978929" cy="1302685"/>
                <a:chOff x="4217907" y="1485882"/>
                <a:chExt cx="1978929" cy="1302685"/>
              </a:xfrm>
            </p:grpSpPr>
            <p:sp>
              <p:nvSpPr>
                <p:cNvPr id="94" name="Rectangle 93">
                  <a:extLst>
                    <a:ext uri="{FF2B5EF4-FFF2-40B4-BE49-F238E27FC236}">
                      <a16:creationId xmlns:a16="http://schemas.microsoft.com/office/drawing/2014/main" id="{AF606B67-2656-0E4B-9408-5D49E9797996}"/>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3A5A6A71-CBC0-744D-A321-5584DEF40E66}"/>
                    </a:ext>
                  </a:extLst>
                </p:cNvPr>
                <p:cNvGrpSpPr/>
                <p:nvPr/>
              </p:nvGrpSpPr>
              <p:grpSpPr>
                <a:xfrm>
                  <a:off x="4461430" y="1551877"/>
                  <a:ext cx="1547111" cy="1117434"/>
                  <a:chOff x="5765493" y="1300872"/>
                  <a:chExt cx="2349594" cy="1697045"/>
                </a:xfrm>
              </p:grpSpPr>
              <p:sp>
                <p:nvSpPr>
                  <p:cNvPr id="99" name="Oval 98">
                    <a:extLst>
                      <a:ext uri="{FF2B5EF4-FFF2-40B4-BE49-F238E27FC236}">
                        <a16:creationId xmlns:a16="http://schemas.microsoft.com/office/drawing/2014/main" id="{59623A0C-D1E2-A443-A086-89FF8A7CB2F0}"/>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100" name="Straight Arrow Connector 99">
                    <a:extLst>
                      <a:ext uri="{FF2B5EF4-FFF2-40B4-BE49-F238E27FC236}">
                        <a16:creationId xmlns:a16="http://schemas.microsoft.com/office/drawing/2014/main" id="{3E5CEFEA-4159-2F4C-A065-AB928E487033}"/>
                      </a:ext>
                    </a:extLst>
                  </p:cNvPr>
                  <p:cNvCxnSpPr>
                    <a:cxnSpLocks/>
                    <a:stCxn id="99" idx="5"/>
                    <a:endCxn id="104"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101" name="Oval 100">
                    <a:extLst>
                      <a:ext uri="{FF2B5EF4-FFF2-40B4-BE49-F238E27FC236}">
                        <a16:creationId xmlns:a16="http://schemas.microsoft.com/office/drawing/2014/main" id="{58B4D800-3192-894D-9F61-35BA7990AEDC}"/>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02" name="Oval 101">
                    <a:extLst>
                      <a:ext uri="{FF2B5EF4-FFF2-40B4-BE49-F238E27FC236}">
                        <a16:creationId xmlns:a16="http://schemas.microsoft.com/office/drawing/2014/main" id="{AEB07697-D0DD-DD4B-90A1-E7B3BA91AA10}"/>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03" name="Oval 102">
                    <a:extLst>
                      <a:ext uri="{FF2B5EF4-FFF2-40B4-BE49-F238E27FC236}">
                        <a16:creationId xmlns:a16="http://schemas.microsoft.com/office/drawing/2014/main" id="{AB974F46-107D-C745-B9F4-CC9988DD4715}"/>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04" name="Oval 103">
                    <a:extLst>
                      <a:ext uri="{FF2B5EF4-FFF2-40B4-BE49-F238E27FC236}">
                        <a16:creationId xmlns:a16="http://schemas.microsoft.com/office/drawing/2014/main" id="{E996A6F6-834F-F94C-9236-F8E6D6A0ACC2}"/>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05" name="Oval 104">
                    <a:extLst>
                      <a:ext uri="{FF2B5EF4-FFF2-40B4-BE49-F238E27FC236}">
                        <a16:creationId xmlns:a16="http://schemas.microsoft.com/office/drawing/2014/main" id="{18057AE0-4FCE-5045-B543-C30B5F24C517}"/>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06" name="Oval 105">
                    <a:extLst>
                      <a:ext uri="{FF2B5EF4-FFF2-40B4-BE49-F238E27FC236}">
                        <a16:creationId xmlns:a16="http://schemas.microsoft.com/office/drawing/2014/main" id="{1CE9AC7C-1659-8945-A16A-3D2C6BC56CCF}"/>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107" name="Straight Arrow Connector 106">
                    <a:extLst>
                      <a:ext uri="{FF2B5EF4-FFF2-40B4-BE49-F238E27FC236}">
                        <a16:creationId xmlns:a16="http://schemas.microsoft.com/office/drawing/2014/main" id="{8227CEE7-220B-C240-A5F4-10039DD4145F}"/>
                      </a:ext>
                    </a:extLst>
                  </p:cNvPr>
                  <p:cNvCxnSpPr>
                    <a:cxnSpLocks/>
                    <a:stCxn id="99" idx="3"/>
                    <a:endCxn id="101"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D4826035-044F-9242-9A05-E8694908F4B1}"/>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5A17C7AA-BFDE-A845-92DC-66DE38C46469}"/>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B64449E1-FDF6-6F46-9FC0-E452AA1EE308}"/>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CB782C50-1F74-B64C-8B8C-C60630E4BE97}"/>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96" name="Rectangle 95">
                  <a:extLst>
                    <a:ext uri="{FF2B5EF4-FFF2-40B4-BE49-F238E27FC236}">
                      <a16:creationId xmlns:a16="http://schemas.microsoft.com/office/drawing/2014/main" id="{950B9D4A-245A-E342-97D5-48A4FB71D5BF}"/>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96">
                  <a:extLst>
                    <a:ext uri="{FF2B5EF4-FFF2-40B4-BE49-F238E27FC236}">
                      <a16:creationId xmlns:a16="http://schemas.microsoft.com/office/drawing/2014/main" id="{AA613425-1558-9B4C-AE6A-AC4E0777E5A0}"/>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9E936AF6-AC19-4446-AE45-1A205C6B297B}"/>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701008E8-FDAB-2F4E-A114-2BA00D2E50CE}"/>
                  </a:ext>
                </a:extLst>
              </p:cNvPr>
              <p:cNvGrpSpPr/>
              <p:nvPr/>
            </p:nvGrpSpPr>
            <p:grpSpPr>
              <a:xfrm>
                <a:off x="4827507" y="2095482"/>
                <a:ext cx="1978929" cy="1302685"/>
                <a:chOff x="4217907" y="1485882"/>
                <a:chExt cx="1978929" cy="1302685"/>
              </a:xfrm>
            </p:grpSpPr>
            <p:sp>
              <p:nvSpPr>
                <p:cNvPr id="76" name="Rectangle 75">
                  <a:extLst>
                    <a:ext uri="{FF2B5EF4-FFF2-40B4-BE49-F238E27FC236}">
                      <a16:creationId xmlns:a16="http://schemas.microsoft.com/office/drawing/2014/main" id="{F1AB4BD6-360D-7140-9586-59B37DE8077D}"/>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F1288DBF-391B-6B4A-9D1D-594A15A7DA4C}"/>
                    </a:ext>
                  </a:extLst>
                </p:cNvPr>
                <p:cNvGrpSpPr/>
                <p:nvPr/>
              </p:nvGrpSpPr>
              <p:grpSpPr>
                <a:xfrm>
                  <a:off x="4461430" y="1551877"/>
                  <a:ext cx="1547111" cy="1117434"/>
                  <a:chOff x="5765493" y="1300872"/>
                  <a:chExt cx="2349594" cy="1697045"/>
                </a:xfrm>
              </p:grpSpPr>
              <p:sp>
                <p:nvSpPr>
                  <p:cNvPr id="81" name="Oval 80">
                    <a:extLst>
                      <a:ext uri="{FF2B5EF4-FFF2-40B4-BE49-F238E27FC236}">
                        <a16:creationId xmlns:a16="http://schemas.microsoft.com/office/drawing/2014/main" id="{E097766F-4708-4449-AF42-C00E0673ADEF}"/>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82" name="Straight Arrow Connector 81">
                    <a:extLst>
                      <a:ext uri="{FF2B5EF4-FFF2-40B4-BE49-F238E27FC236}">
                        <a16:creationId xmlns:a16="http://schemas.microsoft.com/office/drawing/2014/main" id="{7B13D16A-716A-ED41-8967-0AF53B285149}"/>
                      </a:ext>
                    </a:extLst>
                  </p:cNvPr>
                  <p:cNvCxnSpPr>
                    <a:cxnSpLocks/>
                    <a:stCxn id="81" idx="5"/>
                    <a:endCxn id="86"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D9E529AD-06BE-EE48-97B0-3C277965EBEC}"/>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4" name="Oval 83">
                    <a:extLst>
                      <a:ext uri="{FF2B5EF4-FFF2-40B4-BE49-F238E27FC236}">
                        <a16:creationId xmlns:a16="http://schemas.microsoft.com/office/drawing/2014/main" id="{241CC091-06AC-7A4A-AB83-CF11ED4764A6}"/>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5" name="Oval 84">
                    <a:extLst>
                      <a:ext uri="{FF2B5EF4-FFF2-40B4-BE49-F238E27FC236}">
                        <a16:creationId xmlns:a16="http://schemas.microsoft.com/office/drawing/2014/main" id="{59C384A5-7C03-3A43-B53F-56899A14A93E}"/>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6" name="Oval 85">
                    <a:extLst>
                      <a:ext uri="{FF2B5EF4-FFF2-40B4-BE49-F238E27FC236}">
                        <a16:creationId xmlns:a16="http://schemas.microsoft.com/office/drawing/2014/main" id="{F4385053-9AEF-6E42-A2B8-28739CEEFB2E}"/>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7" name="Oval 86">
                    <a:extLst>
                      <a:ext uri="{FF2B5EF4-FFF2-40B4-BE49-F238E27FC236}">
                        <a16:creationId xmlns:a16="http://schemas.microsoft.com/office/drawing/2014/main" id="{EA3EB4E5-CE8A-D845-A2E4-75DFF1311723}"/>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8" name="Oval 87">
                    <a:extLst>
                      <a:ext uri="{FF2B5EF4-FFF2-40B4-BE49-F238E27FC236}">
                        <a16:creationId xmlns:a16="http://schemas.microsoft.com/office/drawing/2014/main" id="{53867C04-FBE3-1E46-9B3E-22C0636E3D68}"/>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89" name="Straight Arrow Connector 88">
                    <a:extLst>
                      <a:ext uri="{FF2B5EF4-FFF2-40B4-BE49-F238E27FC236}">
                        <a16:creationId xmlns:a16="http://schemas.microsoft.com/office/drawing/2014/main" id="{4D8AFE71-2421-3244-90E5-52DC304D6A27}"/>
                      </a:ext>
                    </a:extLst>
                  </p:cNvPr>
                  <p:cNvCxnSpPr>
                    <a:cxnSpLocks/>
                    <a:stCxn id="81" idx="3"/>
                    <a:endCxn id="83"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E8CFC8A0-E39C-E34D-A95A-FED6E7693776}"/>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492F58F0-F6AF-B74C-9459-6749F5FDDC86}"/>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6B03F72B-380D-1942-B378-69A3614D088E}"/>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D5037EB2-3A84-6045-96EB-7821BEAE531F}"/>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78" name="Rectangle 77">
                  <a:extLst>
                    <a:ext uri="{FF2B5EF4-FFF2-40B4-BE49-F238E27FC236}">
                      <a16:creationId xmlns:a16="http://schemas.microsoft.com/office/drawing/2014/main" id="{73D1EB48-44D4-3A4B-ACEE-8A0AF69BF799}"/>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a:extLst>
                    <a:ext uri="{FF2B5EF4-FFF2-40B4-BE49-F238E27FC236}">
                      <a16:creationId xmlns:a16="http://schemas.microsoft.com/office/drawing/2014/main" id="{50F1B705-B4B0-D441-ADB0-6AE6EAF98C7E}"/>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EFF10744-3D73-DE47-9AD5-F48B75C6EDCA}"/>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D86DDE5C-B79A-0748-A84B-69267E2C779B}"/>
                  </a:ext>
                </a:extLst>
              </p:cNvPr>
              <p:cNvGrpSpPr/>
              <p:nvPr/>
            </p:nvGrpSpPr>
            <p:grpSpPr>
              <a:xfrm>
                <a:off x="4979907" y="2247882"/>
                <a:ext cx="1978929" cy="1302685"/>
                <a:chOff x="4217907" y="1485882"/>
                <a:chExt cx="1978929" cy="1302685"/>
              </a:xfrm>
            </p:grpSpPr>
            <p:sp>
              <p:nvSpPr>
                <p:cNvPr id="58" name="Rectangle 57">
                  <a:extLst>
                    <a:ext uri="{FF2B5EF4-FFF2-40B4-BE49-F238E27FC236}">
                      <a16:creationId xmlns:a16="http://schemas.microsoft.com/office/drawing/2014/main" id="{965AB6B3-ADA8-7141-A985-800D74AA6F58}"/>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89BFDAEF-FBA3-704C-9040-88629F853DCC}"/>
                    </a:ext>
                  </a:extLst>
                </p:cNvPr>
                <p:cNvGrpSpPr/>
                <p:nvPr/>
              </p:nvGrpSpPr>
              <p:grpSpPr>
                <a:xfrm>
                  <a:off x="4461430" y="1551877"/>
                  <a:ext cx="1547111" cy="1117434"/>
                  <a:chOff x="5765493" y="1300872"/>
                  <a:chExt cx="2349594" cy="1697045"/>
                </a:xfrm>
              </p:grpSpPr>
              <p:sp>
                <p:nvSpPr>
                  <p:cNvPr id="63" name="Oval 62">
                    <a:extLst>
                      <a:ext uri="{FF2B5EF4-FFF2-40B4-BE49-F238E27FC236}">
                        <a16:creationId xmlns:a16="http://schemas.microsoft.com/office/drawing/2014/main" id="{2781857E-D376-B74F-9AF2-B0F3A711AF08}"/>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64" name="Straight Arrow Connector 63">
                    <a:extLst>
                      <a:ext uri="{FF2B5EF4-FFF2-40B4-BE49-F238E27FC236}">
                        <a16:creationId xmlns:a16="http://schemas.microsoft.com/office/drawing/2014/main" id="{DE83993B-93DD-E64F-A705-988CE6F79BD1}"/>
                      </a:ext>
                    </a:extLst>
                  </p:cNvPr>
                  <p:cNvCxnSpPr>
                    <a:cxnSpLocks/>
                    <a:stCxn id="63" idx="5"/>
                    <a:endCxn id="68"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30C72BB2-A89D-DD48-9244-4883B7BDBA40}"/>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6" name="Oval 65">
                    <a:extLst>
                      <a:ext uri="{FF2B5EF4-FFF2-40B4-BE49-F238E27FC236}">
                        <a16:creationId xmlns:a16="http://schemas.microsoft.com/office/drawing/2014/main" id="{1D0D7A72-5AF0-0A4E-873E-B92ABCFD4594}"/>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7" name="Oval 66">
                    <a:extLst>
                      <a:ext uri="{FF2B5EF4-FFF2-40B4-BE49-F238E27FC236}">
                        <a16:creationId xmlns:a16="http://schemas.microsoft.com/office/drawing/2014/main" id="{58BCD8B5-92B6-5543-950D-FF3E42F358E0}"/>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8" name="Oval 67">
                    <a:extLst>
                      <a:ext uri="{FF2B5EF4-FFF2-40B4-BE49-F238E27FC236}">
                        <a16:creationId xmlns:a16="http://schemas.microsoft.com/office/drawing/2014/main" id="{53DC4F2C-A890-AF46-BE0B-AAAFE1221A7C}"/>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9" name="Oval 68">
                    <a:extLst>
                      <a:ext uri="{FF2B5EF4-FFF2-40B4-BE49-F238E27FC236}">
                        <a16:creationId xmlns:a16="http://schemas.microsoft.com/office/drawing/2014/main" id="{1BA7C6CF-FDC2-9C4C-9172-85B5ECAAACCD}"/>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0" name="Oval 69">
                    <a:extLst>
                      <a:ext uri="{FF2B5EF4-FFF2-40B4-BE49-F238E27FC236}">
                        <a16:creationId xmlns:a16="http://schemas.microsoft.com/office/drawing/2014/main" id="{4C3BB34B-EAF1-7A48-8103-FBAE233205D0}"/>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71" name="Straight Arrow Connector 70">
                    <a:extLst>
                      <a:ext uri="{FF2B5EF4-FFF2-40B4-BE49-F238E27FC236}">
                        <a16:creationId xmlns:a16="http://schemas.microsoft.com/office/drawing/2014/main" id="{A800E368-63E5-2947-9EEF-E1DCD452DBB0}"/>
                      </a:ext>
                    </a:extLst>
                  </p:cNvPr>
                  <p:cNvCxnSpPr>
                    <a:cxnSpLocks/>
                    <a:stCxn id="63" idx="3"/>
                    <a:endCxn id="65"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3D362CEB-550B-AE4B-B3BB-238D5DB2E4B2}"/>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4041D22A-4DDF-5D45-8928-F2CC71EE9336}"/>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B0454F0-4633-E34C-98DF-A22B6AC10C72}"/>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9B682AF1-1483-974E-9A2F-FF0214A22804}"/>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60" name="Rectangle 59">
                  <a:extLst>
                    <a:ext uri="{FF2B5EF4-FFF2-40B4-BE49-F238E27FC236}">
                      <a16:creationId xmlns:a16="http://schemas.microsoft.com/office/drawing/2014/main" id="{EAA53030-DC3B-5E43-95E4-1CB88223009C}"/>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a:extLst>
                    <a:ext uri="{FF2B5EF4-FFF2-40B4-BE49-F238E27FC236}">
                      <a16:creationId xmlns:a16="http://schemas.microsoft.com/office/drawing/2014/main" id="{9566F102-E95A-AE45-8562-60B64876F64C}"/>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AC5761B2-E1CC-E948-9D3E-6F3C08AD922C}"/>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182E678D-710F-6C4B-B9EF-D6519259D1E8}"/>
                  </a:ext>
                </a:extLst>
              </p:cNvPr>
              <p:cNvGrpSpPr/>
              <p:nvPr/>
            </p:nvGrpSpPr>
            <p:grpSpPr>
              <a:xfrm>
                <a:off x="5132307" y="2400282"/>
                <a:ext cx="1978929" cy="1302685"/>
                <a:chOff x="4217907" y="1485882"/>
                <a:chExt cx="1978929" cy="1302685"/>
              </a:xfrm>
            </p:grpSpPr>
            <p:sp>
              <p:nvSpPr>
                <p:cNvPr id="40" name="Rectangle 39">
                  <a:extLst>
                    <a:ext uri="{FF2B5EF4-FFF2-40B4-BE49-F238E27FC236}">
                      <a16:creationId xmlns:a16="http://schemas.microsoft.com/office/drawing/2014/main" id="{050A03A4-A6C8-5442-A762-B5EAF2360874}"/>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522DE055-EA6D-1A4C-B988-4F0832554B89}"/>
                    </a:ext>
                  </a:extLst>
                </p:cNvPr>
                <p:cNvGrpSpPr/>
                <p:nvPr/>
              </p:nvGrpSpPr>
              <p:grpSpPr>
                <a:xfrm>
                  <a:off x="4461430" y="1551877"/>
                  <a:ext cx="1547111" cy="1117434"/>
                  <a:chOff x="5765493" y="1300872"/>
                  <a:chExt cx="2349594" cy="1697045"/>
                </a:xfrm>
              </p:grpSpPr>
              <p:sp>
                <p:nvSpPr>
                  <p:cNvPr id="45" name="Oval 44">
                    <a:extLst>
                      <a:ext uri="{FF2B5EF4-FFF2-40B4-BE49-F238E27FC236}">
                        <a16:creationId xmlns:a16="http://schemas.microsoft.com/office/drawing/2014/main" id="{32EEB5B7-C966-E14F-A730-023E84EF8DF3}"/>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46" name="Straight Arrow Connector 45">
                    <a:extLst>
                      <a:ext uri="{FF2B5EF4-FFF2-40B4-BE49-F238E27FC236}">
                        <a16:creationId xmlns:a16="http://schemas.microsoft.com/office/drawing/2014/main" id="{6DF29C01-89C4-F34F-819B-7AE22F6ACC32}"/>
                      </a:ext>
                    </a:extLst>
                  </p:cNvPr>
                  <p:cNvCxnSpPr>
                    <a:cxnSpLocks/>
                    <a:stCxn id="45" idx="5"/>
                    <a:endCxn id="50"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31E7BFF1-F872-C64F-9C77-1DC2005112E6}"/>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8" name="Oval 47">
                    <a:extLst>
                      <a:ext uri="{FF2B5EF4-FFF2-40B4-BE49-F238E27FC236}">
                        <a16:creationId xmlns:a16="http://schemas.microsoft.com/office/drawing/2014/main" id="{CD7AEFB9-BF0A-234E-9AE4-0C1B9411FD0C}"/>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9" name="Oval 48">
                    <a:extLst>
                      <a:ext uri="{FF2B5EF4-FFF2-40B4-BE49-F238E27FC236}">
                        <a16:creationId xmlns:a16="http://schemas.microsoft.com/office/drawing/2014/main" id="{5136576C-77D4-194D-ACF7-3EC4DA230FDB}"/>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0" name="Oval 49">
                    <a:extLst>
                      <a:ext uri="{FF2B5EF4-FFF2-40B4-BE49-F238E27FC236}">
                        <a16:creationId xmlns:a16="http://schemas.microsoft.com/office/drawing/2014/main" id="{3C4B7844-68E0-734D-A099-9BB055BEEFDE}"/>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1" name="Oval 50">
                    <a:extLst>
                      <a:ext uri="{FF2B5EF4-FFF2-40B4-BE49-F238E27FC236}">
                        <a16:creationId xmlns:a16="http://schemas.microsoft.com/office/drawing/2014/main" id="{16E46FBA-E66B-354F-BAF0-2687348E4917}"/>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2" name="Oval 51">
                    <a:extLst>
                      <a:ext uri="{FF2B5EF4-FFF2-40B4-BE49-F238E27FC236}">
                        <a16:creationId xmlns:a16="http://schemas.microsoft.com/office/drawing/2014/main" id="{CD9575A1-15E9-4745-9CEE-1D6BA2A32626}"/>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53" name="Straight Arrow Connector 52">
                    <a:extLst>
                      <a:ext uri="{FF2B5EF4-FFF2-40B4-BE49-F238E27FC236}">
                        <a16:creationId xmlns:a16="http://schemas.microsoft.com/office/drawing/2014/main" id="{C3F75C31-CE50-9F44-AD0B-01A39B41CC91}"/>
                      </a:ext>
                    </a:extLst>
                  </p:cNvPr>
                  <p:cNvCxnSpPr>
                    <a:cxnSpLocks/>
                    <a:stCxn id="45" idx="3"/>
                    <a:endCxn id="47"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9CF8E4A-0139-3D45-9583-A69A83E5C6C4}"/>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44365BB7-DCB7-E34B-AE20-D75EF41B288B}"/>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5D2741D-C25C-8F47-BC35-AA87AB76E38E}"/>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6371E0CE-E4AA-5243-AD90-7B148CDB58E9}"/>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42" name="Rectangle 41">
                  <a:extLst>
                    <a:ext uri="{FF2B5EF4-FFF2-40B4-BE49-F238E27FC236}">
                      <a16:creationId xmlns:a16="http://schemas.microsoft.com/office/drawing/2014/main" id="{ACA96D0F-1C86-BD43-90AD-E6E0AB1A8645}"/>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a:extLst>
                    <a:ext uri="{FF2B5EF4-FFF2-40B4-BE49-F238E27FC236}">
                      <a16:creationId xmlns:a16="http://schemas.microsoft.com/office/drawing/2014/main" id="{993DC888-F25B-9349-BF2C-0EEB1CB1DCBD}"/>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BF6E846F-5F75-E741-9CC7-AE4ABFA40D89}"/>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385F575E-3D61-D342-BD38-463ACDDB838D}"/>
                  </a:ext>
                </a:extLst>
              </p:cNvPr>
              <p:cNvGrpSpPr/>
              <p:nvPr/>
            </p:nvGrpSpPr>
            <p:grpSpPr>
              <a:xfrm>
                <a:off x="5284707" y="2552682"/>
                <a:ext cx="1978929" cy="1302685"/>
                <a:chOff x="4217907" y="1485882"/>
                <a:chExt cx="1978929" cy="1302685"/>
              </a:xfrm>
            </p:grpSpPr>
            <p:sp>
              <p:nvSpPr>
                <p:cNvPr id="22" name="Rectangle 21">
                  <a:extLst>
                    <a:ext uri="{FF2B5EF4-FFF2-40B4-BE49-F238E27FC236}">
                      <a16:creationId xmlns:a16="http://schemas.microsoft.com/office/drawing/2014/main" id="{B3CDAB3A-1123-A641-A074-7DC557995984}"/>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A5611139-8E17-1A44-A401-B155FDE705B2}"/>
                    </a:ext>
                  </a:extLst>
                </p:cNvPr>
                <p:cNvGrpSpPr/>
                <p:nvPr/>
              </p:nvGrpSpPr>
              <p:grpSpPr>
                <a:xfrm>
                  <a:off x="4461430" y="1551877"/>
                  <a:ext cx="1547111" cy="1117434"/>
                  <a:chOff x="5765493" y="1300872"/>
                  <a:chExt cx="2349594" cy="1697045"/>
                </a:xfrm>
              </p:grpSpPr>
              <p:sp>
                <p:nvSpPr>
                  <p:cNvPr id="27" name="Oval 26">
                    <a:extLst>
                      <a:ext uri="{FF2B5EF4-FFF2-40B4-BE49-F238E27FC236}">
                        <a16:creationId xmlns:a16="http://schemas.microsoft.com/office/drawing/2014/main" id="{A7805EC6-5BFC-4548-831C-53521F76523E}"/>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28" name="Straight Arrow Connector 27">
                    <a:extLst>
                      <a:ext uri="{FF2B5EF4-FFF2-40B4-BE49-F238E27FC236}">
                        <a16:creationId xmlns:a16="http://schemas.microsoft.com/office/drawing/2014/main" id="{A0875118-1F27-E745-A062-4CDC8469F5E1}"/>
                      </a:ext>
                    </a:extLst>
                  </p:cNvPr>
                  <p:cNvCxnSpPr>
                    <a:cxnSpLocks/>
                    <a:stCxn id="27" idx="5"/>
                    <a:endCxn id="32"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3128D4E7-CFC5-334E-8384-42DC5DF06169}"/>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0" name="Oval 29">
                    <a:extLst>
                      <a:ext uri="{FF2B5EF4-FFF2-40B4-BE49-F238E27FC236}">
                        <a16:creationId xmlns:a16="http://schemas.microsoft.com/office/drawing/2014/main" id="{2843D198-B306-3344-B66C-7436D3DADD37}"/>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1" name="Oval 30">
                    <a:extLst>
                      <a:ext uri="{FF2B5EF4-FFF2-40B4-BE49-F238E27FC236}">
                        <a16:creationId xmlns:a16="http://schemas.microsoft.com/office/drawing/2014/main" id="{F309E783-B2EA-DE42-A416-1301C8ED6038}"/>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2" name="Oval 31">
                    <a:extLst>
                      <a:ext uri="{FF2B5EF4-FFF2-40B4-BE49-F238E27FC236}">
                        <a16:creationId xmlns:a16="http://schemas.microsoft.com/office/drawing/2014/main" id="{A58F8E32-0CB6-834B-8861-67B10DF4C86E}"/>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3" name="Oval 32">
                    <a:extLst>
                      <a:ext uri="{FF2B5EF4-FFF2-40B4-BE49-F238E27FC236}">
                        <a16:creationId xmlns:a16="http://schemas.microsoft.com/office/drawing/2014/main" id="{49B15ED4-8EC2-2B48-893C-408541B8013D}"/>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4" name="Oval 33">
                    <a:extLst>
                      <a:ext uri="{FF2B5EF4-FFF2-40B4-BE49-F238E27FC236}">
                        <a16:creationId xmlns:a16="http://schemas.microsoft.com/office/drawing/2014/main" id="{9B0ED80F-060D-A54A-A019-412B6B29E1A9}"/>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35" name="Straight Arrow Connector 34">
                    <a:extLst>
                      <a:ext uri="{FF2B5EF4-FFF2-40B4-BE49-F238E27FC236}">
                        <a16:creationId xmlns:a16="http://schemas.microsoft.com/office/drawing/2014/main" id="{D25E3342-C49D-2946-89C0-8CA996877188}"/>
                      </a:ext>
                    </a:extLst>
                  </p:cNvPr>
                  <p:cNvCxnSpPr>
                    <a:cxnSpLocks/>
                    <a:stCxn id="27" idx="3"/>
                    <a:endCxn id="29"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B98E5AA-965E-4249-9B19-70827DFCDCE0}"/>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5CFF699-59F6-4346-9FC9-1E694512EE41}"/>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D9ED480-A4B5-414C-BBEC-D5340760733C}"/>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11B16CD-6255-4549-8CE7-8BD70FF522B2}"/>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E704AA4E-786A-E64C-82E7-736135A35231}"/>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97CE594F-7390-A547-8C09-EAB0920C4D71}"/>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6208F10-694A-E943-8E6F-47B9DA310B16}"/>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70" name="Group 469">
            <a:extLst>
              <a:ext uri="{FF2B5EF4-FFF2-40B4-BE49-F238E27FC236}">
                <a16:creationId xmlns:a16="http://schemas.microsoft.com/office/drawing/2014/main" id="{5CD6F002-4C92-DA49-A400-08E56743370F}"/>
              </a:ext>
            </a:extLst>
          </p:cNvPr>
          <p:cNvGrpSpPr/>
          <p:nvPr/>
        </p:nvGrpSpPr>
        <p:grpSpPr>
          <a:xfrm>
            <a:off x="4616504" y="1585334"/>
            <a:ext cx="5030669" cy="4336364"/>
            <a:chOff x="5393215" y="1504867"/>
            <a:chExt cx="5030669" cy="4336364"/>
          </a:xfrm>
        </p:grpSpPr>
        <p:grpSp>
          <p:nvGrpSpPr>
            <p:cNvPr id="471" name="Group 470">
              <a:extLst>
                <a:ext uri="{FF2B5EF4-FFF2-40B4-BE49-F238E27FC236}">
                  <a16:creationId xmlns:a16="http://schemas.microsoft.com/office/drawing/2014/main" id="{B34EBA7F-075D-F649-AD9C-71FCD0882947}"/>
                </a:ext>
              </a:extLst>
            </p:cNvPr>
            <p:cNvGrpSpPr/>
            <p:nvPr/>
          </p:nvGrpSpPr>
          <p:grpSpPr>
            <a:xfrm>
              <a:off x="5393215" y="1504867"/>
              <a:ext cx="3045729" cy="2369485"/>
              <a:chOff x="4217907" y="1485882"/>
              <a:chExt cx="3045729" cy="2369485"/>
            </a:xfrm>
          </p:grpSpPr>
          <p:grpSp>
            <p:nvGrpSpPr>
              <p:cNvPr id="778" name="Group 777">
                <a:extLst>
                  <a:ext uri="{FF2B5EF4-FFF2-40B4-BE49-F238E27FC236}">
                    <a16:creationId xmlns:a16="http://schemas.microsoft.com/office/drawing/2014/main" id="{12C58AB6-13FF-E24F-8630-BA43CD071D23}"/>
                  </a:ext>
                </a:extLst>
              </p:cNvPr>
              <p:cNvGrpSpPr/>
              <p:nvPr/>
            </p:nvGrpSpPr>
            <p:grpSpPr>
              <a:xfrm>
                <a:off x="4217907" y="1485882"/>
                <a:ext cx="1978929" cy="1302685"/>
                <a:chOff x="4217907" y="1485882"/>
                <a:chExt cx="1978929" cy="1302685"/>
              </a:xfrm>
            </p:grpSpPr>
            <p:sp>
              <p:nvSpPr>
                <p:cNvPr id="912" name="Rectangle 911">
                  <a:extLst>
                    <a:ext uri="{FF2B5EF4-FFF2-40B4-BE49-F238E27FC236}">
                      <a16:creationId xmlns:a16="http://schemas.microsoft.com/office/drawing/2014/main" id="{3EB1EA8D-5705-6F40-9466-7B9BBAC421DB}"/>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3" name="Group 912">
                  <a:extLst>
                    <a:ext uri="{FF2B5EF4-FFF2-40B4-BE49-F238E27FC236}">
                      <a16:creationId xmlns:a16="http://schemas.microsoft.com/office/drawing/2014/main" id="{3CB798AE-186D-5B43-BC81-3B4F61738750}"/>
                    </a:ext>
                  </a:extLst>
                </p:cNvPr>
                <p:cNvGrpSpPr/>
                <p:nvPr/>
              </p:nvGrpSpPr>
              <p:grpSpPr>
                <a:xfrm>
                  <a:off x="4461430" y="1551877"/>
                  <a:ext cx="1547111" cy="1117434"/>
                  <a:chOff x="5765493" y="1300872"/>
                  <a:chExt cx="2349594" cy="1697045"/>
                </a:xfrm>
              </p:grpSpPr>
              <p:sp>
                <p:nvSpPr>
                  <p:cNvPr id="917" name="Oval 916">
                    <a:extLst>
                      <a:ext uri="{FF2B5EF4-FFF2-40B4-BE49-F238E27FC236}">
                        <a16:creationId xmlns:a16="http://schemas.microsoft.com/office/drawing/2014/main" id="{76509BF4-E8C2-B244-A3DE-7382450A6485}"/>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918" name="Straight Arrow Connector 917">
                    <a:extLst>
                      <a:ext uri="{FF2B5EF4-FFF2-40B4-BE49-F238E27FC236}">
                        <a16:creationId xmlns:a16="http://schemas.microsoft.com/office/drawing/2014/main" id="{49658EBB-942F-084F-8D0E-12D96DB5B001}"/>
                      </a:ext>
                    </a:extLst>
                  </p:cNvPr>
                  <p:cNvCxnSpPr>
                    <a:cxnSpLocks/>
                    <a:stCxn id="917" idx="5"/>
                    <a:endCxn id="922"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919" name="Oval 918">
                    <a:extLst>
                      <a:ext uri="{FF2B5EF4-FFF2-40B4-BE49-F238E27FC236}">
                        <a16:creationId xmlns:a16="http://schemas.microsoft.com/office/drawing/2014/main" id="{038CAA03-65E1-9241-92E6-FC5203F9FCEA}"/>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920" name="Oval 919">
                    <a:extLst>
                      <a:ext uri="{FF2B5EF4-FFF2-40B4-BE49-F238E27FC236}">
                        <a16:creationId xmlns:a16="http://schemas.microsoft.com/office/drawing/2014/main" id="{34EFADBD-1B10-A344-A84D-3907250596E5}"/>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921" name="Oval 920">
                    <a:extLst>
                      <a:ext uri="{FF2B5EF4-FFF2-40B4-BE49-F238E27FC236}">
                        <a16:creationId xmlns:a16="http://schemas.microsoft.com/office/drawing/2014/main" id="{173B2F29-362A-E244-9E9E-5F489A2E2956}"/>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922" name="Oval 921">
                    <a:extLst>
                      <a:ext uri="{FF2B5EF4-FFF2-40B4-BE49-F238E27FC236}">
                        <a16:creationId xmlns:a16="http://schemas.microsoft.com/office/drawing/2014/main" id="{04B48C7E-AEAD-4245-B16E-605C1589C68A}"/>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923" name="Oval 922">
                    <a:extLst>
                      <a:ext uri="{FF2B5EF4-FFF2-40B4-BE49-F238E27FC236}">
                        <a16:creationId xmlns:a16="http://schemas.microsoft.com/office/drawing/2014/main" id="{7210258F-4938-8246-B508-BADE874468D6}"/>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924" name="Oval 923">
                    <a:extLst>
                      <a:ext uri="{FF2B5EF4-FFF2-40B4-BE49-F238E27FC236}">
                        <a16:creationId xmlns:a16="http://schemas.microsoft.com/office/drawing/2014/main" id="{ECB57AC7-6129-714B-8D3F-2EE9FDE4F774}"/>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925" name="Straight Arrow Connector 924">
                    <a:extLst>
                      <a:ext uri="{FF2B5EF4-FFF2-40B4-BE49-F238E27FC236}">
                        <a16:creationId xmlns:a16="http://schemas.microsoft.com/office/drawing/2014/main" id="{F2B78450-229B-7041-84BC-B50F76BFDDCD}"/>
                      </a:ext>
                    </a:extLst>
                  </p:cNvPr>
                  <p:cNvCxnSpPr>
                    <a:cxnSpLocks/>
                    <a:stCxn id="917" idx="3"/>
                    <a:endCxn id="919"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926" name="Straight Arrow Connector 925">
                    <a:extLst>
                      <a:ext uri="{FF2B5EF4-FFF2-40B4-BE49-F238E27FC236}">
                        <a16:creationId xmlns:a16="http://schemas.microsoft.com/office/drawing/2014/main" id="{323118D3-57F4-F34C-BDD7-CE82EFBA0333}"/>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927" name="Straight Arrow Connector 926">
                    <a:extLst>
                      <a:ext uri="{FF2B5EF4-FFF2-40B4-BE49-F238E27FC236}">
                        <a16:creationId xmlns:a16="http://schemas.microsoft.com/office/drawing/2014/main" id="{24FFCFDD-36AC-6F46-8471-6B384230E650}"/>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928" name="Straight Arrow Connector 927">
                    <a:extLst>
                      <a:ext uri="{FF2B5EF4-FFF2-40B4-BE49-F238E27FC236}">
                        <a16:creationId xmlns:a16="http://schemas.microsoft.com/office/drawing/2014/main" id="{3F14E37D-4752-DE4F-8231-5D9AD49D2BFB}"/>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929" name="Straight Arrow Connector 928">
                    <a:extLst>
                      <a:ext uri="{FF2B5EF4-FFF2-40B4-BE49-F238E27FC236}">
                        <a16:creationId xmlns:a16="http://schemas.microsoft.com/office/drawing/2014/main" id="{2EDE9039-D706-AE47-8327-57C309C887BE}"/>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914" name="Rectangle 913">
                  <a:extLst>
                    <a:ext uri="{FF2B5EF4-FFF2-40B4-BE49-F238E27FC236}">
                      <a16:creationId xmlns:a16="http://schemas.microsoft.com/office/drawing/2014/main" id="{E23EFD62-374E-D142-A035-400921EAF1AA}"/>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5" name="Freeform 914">
                  <a:extLst>
                    <a:ext uri="{FF2B5EF4-FFF2-40B4-BE49-F238E27FC236}">
                      <a16:creationId xmlns:a16="http://schemas.microsoft.com/office/drawing/2014/main" id="{6C0C7401-8BA9-354F-977F-B60DAD1A13A6}"/>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6" name="Rectangle 915">
                  <a:extLst>
                    <a:ext uri="{FF2B5EF4-FFF2-40B4-BE49-F238E27FC236}">
                      <a16:creationId xmlns:a16="http://schemas.microsoft.com/office/drawing/2014/main" id="{4F96481D-A472-C040-AB18-00968B45A3C2}"/>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9" name="Group 778">
                <a:extLst>
                  <a:ext uri="{FF2B5EF4-FFF2-40B4-BE49-F238E27FC236}">
                    <a16:creationId xmlns:a16="http://schemas.microsoft.com/office/drawing/2014/main" id="{F7281A51-8223-B64C-946B-C42B46A79D5E}"/>
                  </a:ext>
                </a:extLst>
              </p:cNvPr>
              <p:cNvGrpSpPr/>
              <p:nvPr/>
            </p:nvGrpSpPr>
            <p:grpSpPr>
              <a:xfrm>
                <a:off x="4370307" y="1638282"/>
                <a:ext cx="1978929" cy="1302685"/>
                <a:chOff x="4217907" y="1485882"/>
                <a:chExt cx="1978929" cy="1302685"/>
              </a:xfrm>
            </p:grpSpPr>
            <p:sp>
              <p:nvSpPr>
                <p:cNvPr id="894" name="Rectangle 893">
                  <a:extLst>
                    <a:ext uri="{FF2B5EF4-FFF2-40B4-BE49-F238E27FC236}">
                      <a16:creationId xmlns:a16="http://schemas.microsoft.com/office/drawing/2014/main" id="{88026561-7ACC-014D-BA17-B664E7853223}"/>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5" name="Group 894">
                  <a:extLst>
                    <a:ext uri="{FF2B5EF4-FFF2-40B4-BE49-F238E27FC236}">
                      <a16:creationId xmlns:a16="http://schemas.microsoft.com/office/drawing/2014/main" id="{5DA3C8B0-55C2-B54D-B958-E0F1BA79D69B}"/>
                    </a:ext>
                  </a:extLst>
                </p:cNvPr>
                <p:cNvGrpSpPr/>
                <p:nvPr/>
              </p:nvGrpSpPr>
              <p:grpSpPr>
                <a:xfrm>
                  <a:off x="4461430" y="1551877"/>
                  <a:ext cx="1547111" cy="1117434"/>
                  <a:chOff x="5765493" y="1300872"/>
                  <a:chExt cx="2349594" cy="1697045"/>
                </a:xfrm>
              </p:grpSpPr>
              <p:sp>
                <p:nvSpPr>
                  <p:cNvPr id="899" name="Oval 898">
                    <a:extLst>
                      <a:ext uri="{FF2B5EF4-FFF2-40B4-BE49-F238E27FC236}">
                        <a16:creationId xmlns:a16="http://schemas.microsoft.com/office/drawing/2014/main" id="{6901BEBF-200C-864B-BCB1-0F173748C809}"/>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900" name="Straight Arrow Connector 899">
                    <a:extLst>
                      <a:ext uri="{FF2B5EF4-FFF2-40B4-BE49-F238E27FC236}">
                        <a16:creationId xmlns:a16="http://schemas.microsoft.com/office/drawing/2014/main" id="{0CCEA78F-BC09-294C-80A7-9AD27D1669EF}"/>
                      </a:ext>
                    </a:extLst>
                  </p:cNvPr>
                  <p:cNvCxnSpPr>
                    <a:cxnSpLocks/>
                    <a:stCxn id="899" idx="5"/>
                    <a:endCxn id="904"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901" name="Oval 900">
                    <a:extLst>
                      <a:ext uri="{FF2B5EF4-FFF2-40B4-BE49-F238E27FC236}">
                        <a16:creationId xmlns:a16="http://schemas.microsoft.com/office/drawing/2014/main" id="{5C23CFE3-F6EC-BB4C-8456-0C197A952209}"/>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902" name="Oval 901">
                    <a:extLst>
                      <a:ext uri="{FF2B5EF4-FFF2-40B4-BE49-F238E27FC236}">
                        <a16:creationId xmlns:a16="http://schemas.microsoft.com/office/drawing/2014/main" id="{93D4A4A3-9F47-244C-94B7-E16D120005BA}"/>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903" name="Oval 902">
                    <a:extLst>
                      <a:ext uri="{FF2B5EF4-FFF2-40B4-BE49-F238E27FC236}">
                        <a16:creationId xmlns:a16="http://schemas.microsoft.com/office/drawing/2014/main" id="{F239BB25-0C89-6A4D-94F7-AD4AA93CA40D}"/>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904" name="Oval 903">
                    <a:extLst>
                      <a:ext uri="{FF2B5EF4-FFF2-40B4-BE49-F238E27FC236}">
                        <a16:creationId xmlns:a16="http://schemas.microsoft.com/office/drawing/2014/main" id="{E313F714-D5EC-7D46-9A83-2114A64E50EB}"/>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905" name="Oval 904">
                    <a:extLst>
                      <a:ext uri="{FF2B5EF4-FFF2-40B4-BE49-F238E27FC236}">
                        <a16:creationId xmlns:a16="http://schemas.microsoft.com/office/drawing/2014/main" id="{E686109E-4FF0-7B45-9CFB-9EFEE93F712A}"/>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906" name="Oval 905">
                    <a:extLst>
                      <a:ext uri="{FF2B5EF4-FFF2-40B4-BE49-F238E27FC236}">
                        <a16:creationId xmlns:a16="http://schemas.microsoft.com/office/drawing/2014/main" id="{4C87E22D-E06B-B041-A6A6-44CD86D4055F}"/>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907" name="Straight Arrow Connector 906">
                    <a:extLst>
                      <a:ext uri="{FF2B5EF4-FFF2-40B4-BE49-F238E27FC236}">
                        <a16:creationId xmlns:a16="http://schemas.microsoft.com/office/drawing/2014/main" id="{BAEB6BD6-BD4D-BE47-989D-65DE3038EB42}"/>
                      </a:ext>
                    </a:extLst>
                  </p:cNvPr>
                  <p:cNvCxnSpPr>
                    <a:cxnSpLocks/>
                    <a:stCxn id="899" idx="3"/>
                    <a:endCxn id="901"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908" name="Straight Arrow Connector 907">
                    <a:extLst>
                      <a:ext uri="{FF2B5EF4-FFF2-40B4-BE49-F238E27FC236}">
                        <a16:creationId xmlns:a16="http://schemas.microsoft.com/office/drawing/2014/main" id="{51BDA636-485B-6044-9EDA-4F4B0D3BA1D9}"/>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909" name="Straight Arrow Connector 908">
                    <a:extLst>
                      <a:ext uri="{FF2B5EF4-FFF2-40B4-BE49-F238E27FC236}">
                        <a16:creationId xmlns:a16="http://schemas.microsoft.com/office/drawing/2014/main" id="{A22DAD7D-110F-2E42-B126-E8F76006C66E}"/>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910" name="Straight Arrow Connector 909">
                    <a:extLst>
                      <a:ext uri="{FF2B5EF4-FFF2-40B4-BE49-F238E27FC236}">
                        <a16:creationId xmlns:a16="http://schemas.microsoft.com/office/drawing/2014/main" id="{C5E92B4E-13D3-E64A-BB9D-D0730B2E9EEE}"/>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911" name="Straight Arrow Connector 910">
                    <a:extLst>
                      <a:ext uri="{FF2B5EF4-FFF2-40B4-BE49-F238E27FC236}">
                        <a16:creationId xmlns:a16="http://schemas.microsoft.com/office/drawing/2014/main" id="{B592E924-3F7F-B04F-B686-9A7DC4848DF1}"/>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896" name="Rectangle 895">
                  <a:extLst>
                    <a:ext uri="{FF2B5EF4-FFF2-40B4-BE49-F238E27FC236}">
                      <a16:creationId xmlns:a16="http://schemas.microsoft.com/office/drawing/2014/main" id="{FFDE0C5D-4B95-1F46-A9E8-141A54C4679F}"/>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7" name="Freeform 896">
                  <a:extLst>
                    <a:ext uri="{FF2B5EF4-FFF2-40B4-BE49-F238E27FC236}">
                      <a16:creationId xmlns:a16="http://schemas.microsoft.com/office/drawing/2014/main" id="{D4FA1A80-DA6D-FE43-85F4-1A8446678277}"/>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8" name="Rectangle 897">
                  <a:extLst>
                    <a:ext uri="{FF2B5EF4-FFF2-40B4-BE49-F238E27FC236}">
                      <a16:creationId xmlns:a16="http://schemas.microsoft.com/office/drawing/2014/main" id="{3D601F19-30F6-684C-BB7D-15C391406473}"/>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0" name="Group 779">
                <a:extLst>
                  <a:ext uri="{FF2B5EF4-FFF2-40B4-BE49-F238E27FC236}">
                    <a16:creationId xmlns:a16="http://schemas.microsoft.com/office/drawing/2014/main" id="{47D681E6-1985-AC41-B1E4-DFCD217A6C7C}"/>
                  </a:ext>
                </a:extLst>
              </p:cNvPr>
              <p:cNvGrpSpPr/>
              <p:nvPr/>
            </p:nvGrpSpPr>
            <p:grpSpPr>
              <a:xfrm>
                <a:off x="4522707" y="1790682"/>
                <a:ext cx="1978929" cy="1302685"/>
                <a:chOff x="4217907" y="1485882"/>
                <a:chExt cx="1978929" cy="1302685"/>
              </a:xfrm>
            </p:grpSpPr>
            <p:sp>
              <p:nvSpPr>
                <p:cNvPr id="876" name="Rectangle 875">
                  <a:extLst>
                    <a:ext uri="{FF2B5EF4-FFF2-40B4-BE49-F238E27FC236}">
                      <a16:creationId xmlns:a16="http://schemas.microsoft.com/office/drawing/2014/main" id="{BE92B09C-4D49-CB42-A336-8A00B6BCEAD7}"/>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7" name="Group 876">
                  <a:extLst>
                    <a:ext uri="{FF2B5EF4-FFF2-40B4-BE49-F238E27FC236}">
                      <a16:creationId xmlns:a16="http://schemas.microsoft.com/office/drawing/2014/main" id="{DBCCB0AA-25AA-9E4B-B9D6-702AD4C73258}"/>
                    </a:ext>
                  </a:extLst>
                </p:cNvPr>
                <p:cNvGrpSpPr/>
                <p:nvPr/>
              </p:nvGrpSpPr>
              <p:grpSpPr>
                <a:xfrm>
                  <a:off x="4461430" y="1551877"/>
                  <a:ext cx="1547111" cy="1117434"/>
                  <a:chOff x="5765493" y="1300872"/>
                  <a:chExt cx="2349594" cy="1697045"/>
                </a:xfrm>
              </p:grpSpPr>
              <p:sp>
                <p:nvSpPr>
                  <p:cNvPr id="881" name="Oval 880">
                    <a:extLst>
                      <a:ext uri="{FF2B5EF4-FFF2-40B4-BE49-F238E27FC236}">
                        <a16:creationId xmlns:a16="http://schemas.microsoft.com/office/drawing/2014/main" id="{C389D7FB-5D58-7440-8101-C533F6EE81DC}"/>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882" name="Straight Arrow Connector 881">
                    <a:extLst>
                      <a:ext uri="{FF2B5EF4-FFF2-40B4-BE49-F238E27FC236}">
                        <a16:creationId xmlns:a16="http://schemas.microsoft.com/office/drawing/2014/main" id="{CED3488E-95C4-A948-AA97-A36564D76C3E}"/>
                      </a:ext>
                    </a:extLst>
                  </p:cNvPr>
                  <p:cNvCxnSpPr>
                    <a:cxnSpLocks/>
                    <a:stCxn id="881" idx="5"/>
                    <a:endCxn id="886"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883" name="Oval 882">
                    <a:extLst>
                      <a:ext uri="{FF2B5EF4-FFF2-40B4-BE49-F238E27FC236}">
                        <a16:creationId xmlns:a16="http://schemas.microsoft.com/office/drawing/2014/main" id="{32E8CCFA-C849-DF4A-87A2-B90C75DD54D6}"/>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84" name="Oval 883">
                    <a:extLst>
                      <a:ext uri="{FF2B5EF4-FFF2-40B4-BE49-F238E27FC236}">
                        <a16:creationId xmlns:a16="http://schemas.microsoft.com/office/drawing/2014/main" id="{EED80591-4093-DA41-847B-90C9F8A42F66}"/>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85" name="Oval 884">
                    <a:extLst>
                      <a:ext uri="{FF2B5EF4-FFF2-40B4-BE49-F238E27FC236}">
                        <a16:creationId xmlns:a16="http://schemas.microsoft.com/office/drawing/2014/main" id="{55EEEF2B-AAF2-934C-8B6B-63EC2DFB24FE}"/>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86" name="Oval 885">
                    <a:extLst>
                      <a:ext uri="{FF2B5EF4-FFF2-40B4-BE49-F238E27FC236}">
                        <a16:creationId xmlns:a16="http://schemas.microsoft.com/office/drawing/2014/main" id="{2344CC19-F1D4-2244-8FFE-59F68A5CDAAB}"/>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87" name="Oval 886">
                    <a:extLst>
                      <a:ext uri="{FF2B5EF4-FFF2-40B4-BE49-F238E27FC236}">
                        <a16:creationId xmlns:a16="http://schemas.microsoft.com/office/drawing/2014/main" id="{3A0592C8-2764-BA49-B138-52EF5A1D970F}"/>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88" name="Oval 887">
                    <a:extLst>
                      <a:ext uri="{FF2B5EF4-FFF2-40B4-BE49-F238E27FC236}">
                        <a16:creationId xmlns:a16="http://schemas.microsoft.com/office/drawing/2014/main" id="{BA8FA176-029F-F243-BCF8-E15D5DEF4823}"/>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889" name="Straight Arrow Connector 888">
                    <a:extLst>
                      <a:ext uri="{FF2B5EF4-FFF2-40B4-BE49-F238E27FC236}">
                        <a16:creationId xmlns:a16="http://schemas.microsoft.com/office/drawing/2014/main" id="{EB246C13-80CA-C94E-AB4A-A6C03FA3B856}"/>
                      </a:ext>
                    </a:extLst>
                  </p:cNvPr>
                  <p:cNvCxnSpPr>
                    <a:cxnSpLocks/>
                    <a:stCxn id="881" idx="3"/>
                    <a:endCxn id="883"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90" name="Straight Arrow Connector 889">
                    <a:extLst>
                      <a:ext uri="{FF2B5EF4-FFF2-40B4-BE49-F238E27FC236}">
                        <a16:creationId xmlns:a16="http://schemas.microsoft.com/office/drawing/2014/main" id="{C9C1B8A3-0687-6241-8D2F-26012AA8FBC6}"/>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91" name="Straight Arrow Connector 890">
                    <a:extLst>
                      <a:ext uri="{FF2B5EF4-FFF2-40B4-BE49-F238E27FC236}">
                        <a16:creationId xmlns:a16="http://schemas.microsoft.com/office/drawing/2014/main" id="{8901F30C-3794-A846-B11D-76572EF264C3}"/>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92" name="Straight Arrow Connector 891">
                    <a:extLst>
                      <a:ext uri="{FF2B5EF4-FFF2-40B4-BE49-F238E27FC236}">
                        <a16:creationId xmlns:a16="http://schemas.microsoft.com/office/drawing/2014/main" id="{3B76EEB2-55D3-6749-B7DC-90766B1622F7}"/>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93" name="Straight Arrow Connector 892">
                    <a:extLst>
                      <a:ext uri="{FF2B5EF4-FFF2-40B4-BE49-F238E27FC236}">
                        <a16:creationId xmlns:a16="http://schemas.microsoft.com/office/drawing/2014/main" id="{7AC5CC9D-F054-3142-9CDF-E589546363F2}"/>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878" name="Rectangle 877">
                  <a:extLst>
                    <a:ext uri="{FF2B5EF4-FFF2-40B4-BE49-F238E27FC236}">
                      <a16:creationId xmlns:a16="http://schemas.microsoft.com/office/drawing/2014/main" id="{ABC0F8CA-BF73-1441-9342-E6691418F64A}"/>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9" name="Freeform 878">
                  <a:extLst>
                    <a:ext uri="{FF2B5EF4-FFF2-40B4-BE49-F238E27FC236}">
                      <a16:creationId xmlns:a16="http://schemas.microsoft.com/office/drawing/2014/main" id="{E721B432-62C9-EB4D-B343-6A06679C4AE4}"/>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 name="Rectangle 879">
                  <a:extLst>
                    <a:ext uri="{FF2B5EF4-FFF2-40B4-BE49-F238E27FC236}">
                      <a16:creationId xmlns:a16="http://schemas.microsoft.com/office/drawing/2014/main" id="{B6871ADA-0A2F-F647-9A33-A615AE64EB37}"/>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1" name="Group 780">
                <a:extLst>
                  <a:ext uri="{FF2B5EF4-FFF2-40B4-BE49-F238E27FC236}">
                    <a16:creationId xmlns:a16="http://schemas.microsoft.com/office/drawing/2014/main" id="{8027DF9F-6A8A-544F-B968-161C9487BC1B}"/>
                  </a:ext>
                </a:extLst>
              </p:cNvPr>
              <p:cNvGrpSpPr/>
              <p:nvPr/>
            </p:nvGrpSpPr>
            <p:grpSpPr>
              <a:xfrm>
                <a:off x="4675107" y="1943082"/>
                <a:ext cx="1978929" cy="1302685"/>
                <a:chOff x="4217907" y="1485882"/>
                <a:chExt cx="1978929" cy="1302685"/>
              </a:xfrm>
            </p:grpSpPr>
            <p:sp>
              <p:nvSpPr>
                <p:cNvPr id="858" name="Rectangle 857">
                  <a:extLst>
                    <a:ext uri="{FF2B5EF4-FFF2-40B4-BE49-F238E27FC236}">
                      <a16:creationId xmlns:a16="http://schemas.microsoft.com/office/drawing/2014/main" id="{63BE24DC-6439-8F4B-8CE9-2C354B611BC4}"/>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9" name="Group 858">
                  <a:extLst>
                    <a:ext uri="{FF2B5EF4-FFF2-40B4-BE49-F238E27FC236}">
                      <a16:creationId xmlns:a16="http://schemas.microsoft.com/office/drawing/2014/main" id="{4D786434-A7A1-CA4E-B259-D6B1F91A1C61}"/>
                    </a:ext>
                  </a:extLst>
                </p:cNvPr>
                <p:cNvGrpSpPr/>
                <p:nvPr/>
              </p:nvGrpSpPr>
              <p:grpSpPr>
                <a:xfrm>
                  <a:off x="4461430" y="1551877"/>
                  <a:ext cx="1547111" cy="1117434"/>
                  <a:chOff x="5765493" y="1300872"/>
                  <a:chExt cx="2349594" cy="1697045"/>
                </a:xfrm>
              </p:grpSpPr>
              <p:sp>
                <p:nvSpPr>
                  <p:cNvPr id="863" name="Oval 862">
                    <a:extLst>
                      <a:ext uri="{FF2B5EF4-FFF2-40B4-BE49-F238E27FC236}">
                        <a16:creationId xmlns:a16="http://schemas.microsoft.com/office/drawing/2014/main" id="{01031E75-60E0-C342-83F0-0F3BA93DC77C}"/>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864" name="Straight Arrow Connector 863">
                    <a:extLst>
                      <a:ext uri="{FF2B5EF4-FFF2-40B4-BE49-F238E27FC236}">
                        <a16:creationId xmlns:a16="http://schemas.microsoft.com/office/drawing/2014/main" id="{FF8C3BAD-5499-B040-BD00-02A572BF9379}"/>
                      </a:ext>
                    </a:extLst>
                  </p:cNvPr>
                  <p:cNvCxnSpPr>
                    <a:cxnSpLocks/>
                    <a:stCxn id="863" idx="5"/>
                    <a:endCxn id="868"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865" name="Oval 864">
                    <a:extLst>
                      <a:ext uri="{FF2B5EF4-FFF2-40B4-BE49-F238E27FC236}">
                        <a16:creationId xmlns:a16="http://schemas.microsoft.com/office/drawing/2014/main" id="{04B5C629-6AA9-AF4C-AD9E-0F0F91FBF53E}"/>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66" name="Oval 865">
                    <a:extLst>
                      <a:ext uri="{FF2B5EF4-FFF2-40B4-BE49-F238E27FC236}">
                        <a16:creationId xmlns:a16="http://schemas.microsoft.com/office/drawing/2014/main" id="{18F6D96D-1391-BD4F-850D-E8167E13751C}"/>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67" name="Oval 866">
                    <a:extLst>
                      <a:ext uri="{FF2B5EF4-FFF2-40B4-BE49-F238E27FC236}">
                        <a16:creationId xmlns:a16="http://schemas.microsoft.com/office/drawing/2014/main" id="{B5567A1A-47ED-D545-A986-DD1D740EF844}"/>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68" name="Oval 867">
                    <a:extLst>
                      <a:ext uri="{FF2B5EF4-FFF2-40B4-BE49-F238E27FC236}">
                        <a16:creationId xmlns:a16="http://schemas.microsoft.com/office/drawing/2014/main" id="{11F022AA-47E0-1D4F-829A-6DE564A679CB}"/>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69" name="Oval 868">
                    <a:extLst>
                      <a:ext uri="{FF2B5EF4-FFF2-40B4-BE49-F238E27FC236}">
                        <a16:creationId xmlns:a16="http://schemas.microsoft.com/office/drawing/2014/main" id="{000A643E-989A-F644-B87B-A30B478FDFE4}"/>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70" name="Oval 869">
                    <a:extLst>
                      <a:ext uri="{FF2B5EF4-FFF2-40B4-BE49-F238E27FC236}">
                        <a16:creationId xmlns:a16="http://schemas.microsoft.com/office/drawing/2014/main" id="{2C60220C-ACAA-3744-8CA3-66140E196094}"/>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871" name="Straight Arrow Connector 870">
                    <a:extLst>
                      <a:ext uri="{FF2B5EF4-FFF2-40B4-BE49-F238E27FC236}">
                        <a16:creationId xmlns:a16="http://schemas.microsoft.com/office/drawing/2014/main" id="{90749D5C-B081-8D44-BC72-A0C58CA63EB2}"/>
                      </a:ext>
                    </a:extLst>
                  </p:cNvPr>
                  <p:cNvCxnSpPr>
                    <a:cxnSpLocks/>
                    <a:stCxn id="863" idx="3"/>
                    <a:endCxn id="865"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72" name="Straight Arrow Connector 871">
                    <a:extLst>
                      <a:ext uri="{FF2B5EF4-FFF2-40B4-BE49-F238E27FC236}">
                        <a16:creationId xmlns:a16="http://schemas.microsoft.com/office/drawing/2014/main" id="{20B01213-A76C-6744-96C1-B769B5A746AA}"/>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73" name="Straight Arrow Connector 872">
                    <a:extLst>
                      <a:ext uri="{FF2B5EF4-FFF2-40B4-BE49-F238E27FC236}">
                        <a16:creationId xmlns:a16="http://schemas.microsoft.com/office/drawing/2014/main" id="{71614E28-1A5B-FA44-B5B8-656B15F3F8CD}"/>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74" name="Straight Arrow Connector 873">
                    <a:extLst>
                      <a:ext uri="{FF2B5EF4-FFF2-40B4-BE49-F238E27FC236}">
                        <a16:creationId xmlns:a16="http://schemas.microsoft.com/office/drawing/2014/main" id="{60FCAB9A-5C9E-834A-8F38-1A590DD11B59}"/>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75" name="Straight Arrow Connector 874">
                    <a:extLst>
                      <a:ext uri="{FF2B5EF4-FFF2-40B4-BE49-F238E27FC236}">
                        <a16:creationId xmlns:a16="http://schemas.microsoft.com/office/drawing/2014/main" id="{4FB6B321-A2EE-DC4C-944E-A598212814FF}"/>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860" name="Rectangle 859">
                  <a:extLst>
                    <a:ext uri="{FF2B5EF4-FFF2-40B4-BE49-F238E27FC236}">
                      <a16:creationId xmlns:a16="http://schemas.microsoft.com/office/drawing/2014/main" id="{EDF76E07-AE9F-E640-A3F1-A6EDBB82F83C}"/>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1" name="Freeform 860">
                  <a:extLst>
                    <a:ext uri="{FF2B5EF4-FFF2-40B4-BE49-F238E27FC236}">
                      <a16:creationId xmlns:a16="http://schemas.microsoft.com/office/drawing/2014/main" id="{88E6D244-4E1F-654A-ADE6-4B6E3B829A81}"/>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2" name="Rectangle 861">
                  <a:extLst>
                    <a:ext uri="{FF2B5EF4-FFF2-40B4-BE49-F238E27FC236}">
                      <a16:creationId xmlns:a16="http://schemas.microsoft.com/office/drawing/2014/main" id="{820B589F-CDA8-214A-A6B0-57A5B8FB12F2}"/>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2" name="Group 781">
                <a:extLst>
                  <a:ext uri="{FF2B5EF4-FFF2-40B4-BE49-F238E27FC236}">
                    <a16:creationId xmlns:a16="http://schemas.microsoft.com/office/drawing/2014/main" id="{F4E0B800-C709-324C-9277-4555D14E46B4}"/>
                  </a:ext>
                </a:extLst>
              </p:cNvPr>
              <p:cNvGrpSpPr/>
              <p:nvPr/>
            </p:nvGrpSpPr>
            <p:grpSpPr>
              <a:xfrm>
                <a:off x="4827507" y="2095482"/>
                <a:ext cx="1978929" cy="1302685"/>
                <a:chOff x="4217907" y="1485882"/>
                <a:chExt cx="1978929" cy="1302685"/>
              </a:xfrm>
            </p:grpSpPr>
            <p:sp>
              <p:nvSpPr>
                <p:cNvPr id="840" name="Rectangle 839">
                  <a:extLst>
                    <a:ext uri="{FF2B5EF4-FFF2-40B4-BE49-F238E27FC236}">
                      <a16:creationId xmlns:a16="http://schemas.microsoft.com/office/drawing/2014/main" id="{6CF3EB57-0583-7644-ACC9-FD7C4A7DCEE0}"/>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1" name="Group 840">
                  <a:extLst>
                    <a:ext uri="{FF2B5EF4-FFF2-40B4-BE49-F238E27FC236}">
                      <a16:creationId xmlns:a16="http://schemas.microsoft.com/office/drawing/2014/main" id="{C7077E60-2361-3D4B-B3F8-3CCC00A94A7F}"/>
                    </a:ext>
                  </a:extLst>
                </p:cNvPr>
                <p:cNvGrpSpPr/>
                <p:nvPr/>
              </p:nvGrpSpPr>
              <p:grpSpPr>
                <a:xfrm>
                  <a:off x="4461430" y="1551877"/>
                  <a:ext cx="1547111" cy="1117434"/>
                  <a:chOff x="5765493" y="1300872"/>
                  <a:chExt cx="2349594" cy="1697045"/>
                </a:xfrm>
              </p:grpSpPr>
              <p:sp>
                <p:nvSpPr>
                  <p:cNvPr id="845" name="Oval 844">
                    <a:extLst>
                      <a:ext uri="{FF2B5EF4-FFF2-40B4-BE49-F238E27FC236}">
                        <a16:creationId xmlns:a16="http://schemas.microsoft.com/office/drawing/2014/main" id="{7FCF3362-4BC5-1C41-B04E-B270353E39C4}"/>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846" name="Straight Arrow Connector 845">
                    <a:extLst>
                      <a:ext uri="{FF2B5EF4-FFF2-40B4-BE49-F238E27FC236}">
                        <a16:creationId xmlns:a16="http://schemas.microsoft.com/office/drawing/2014/main" id="{73696F20-4F7C-E649-AECC-B1233B0FD4B6}"/>
                      </a:ext>
                    </a:extLst>
                  </p:cNvPr>
                  <p:cNvCxnSpPr>
                    <a:cxnSpLocks/>
                    <a:stCxn id="845" idx="5"/>
                    <a:endCxn id="850"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847" name="Oval 846">
                    <a:extLst>
                      <a:ext uri="{FF2B5EF4-FFF2-40B4-BE49-F238E27FC236}">
                        <a16:creationId xmlns:a16="http://schemas.microsoft.com/office/drawing/2014/main" id="{BDCEE1A3-4ADC-F342-991E-8B098282C188}"/>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48" name="Oval 847">
                    <a:extLst>
                      <a:ext uri="{FF2B5EF4-FFF2-40B4-BE49-F238E27FC236}">
                        <a16:creationId xmlns:a16="http://schemas.microsoft.com/office/drawing/2014/main" id="{051761AD-D66E-1049-8A07-E8720DAC9E19}"/>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49" name="Oval 848">
                    <a:extLst>
                      <a:ext uri="{FF2B5EF4-FFF2-40B4-BE49-F238E27FC236}">
                        <a16:creationId xmlns:a16="http://schemas.microsoft.com/office/drawing/2014/main" id="{64DC8A97-B578-FC44-A7EB-730B8A961C43}"/>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50" name="Oval 849">
                    <a:extLst>
                      <a:ext uri="{FF2B5EF4-FFF2-40B4-BE49-F238E27FC236}">
                        <a16:creationId xmlns:a16="http://schemas.microsoft.com/office/drawing/2014/main" id="{7DA5A7D1-9E16-484B-8670-AE6ADFFC8B60}"/>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51" name="Oval 850">
                    <a:extLst>
                      <a:ext uri="{FF2B5EF4-FFF2-40B4-BE49-F238E27FC236}">
                        <a16:creationId xmlns:a16="http://schemas.microsoft.com/office/drawing/2014/main" id="{0C42528C-9512-5C40-9CEB-D21C91144719}"/>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52" name="Oval 851">
                    <a:extLst>
                      <a:ext uri="{FF2B5EF4-FFF2-40B4-BE49-F238E27FC236}">
                        <a16:creationId xmlns:a16="http://schemas.microsoft.com/office/drawing/2014/main" id="{52C8EA3F-C70C-204F-8F6D-D93FB0E29437}"/>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853" name="Straight Arrow Connector 852">
                    <a:extLst>
                      <a:ext uri="{FF2B5EF4-FFF2-40B4-BE49-F238E27FC236}">
                        <a16:creationId xmlns:a16="http://schemas.microsoft.com/office/drawing/2014/main" id="{65E4D8CC-8665-464B-99A8-864A45D2D243}"/>
                      </a:ext>
                    </a:extLst>
                  </p:cNvPr>
                  <p:cNvCxnSpPr>
                    <a:cxnSpLocks/>
                    <a:stCxn id="845" idx="3"/>
                    <a:endCxn id="847"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54" name="Straight Arrow Connector 853">
                    <a:extLst>
                      <a:ext uri="{FF2B5EF4-FFF2-40B4-BE49-F238E27FC236}">
                        <a16:creationId xmlns:a16="http://schemas.microsoft.com/office/drawing/2014/main" id="{E6CE30AD-8A8D-9E47-A3D6-0901989AC92F}"/>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55" name="Straight Arrow Connector 854">
                    <a:extLst>
                      <a:ext uri="{FF2B5EF4-FFF2-40B4-BE49-F238E27FC236}">
                        <a16:creationId xmlns:a16="http://schemas.microsoft.com/office/drawing/2014/main" id="{1EEE1BEA-CBBA-2544-9758-E8A4E06221AD}"/>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56" name="Straight Arrow Connector 855">
                    <a:extLst>
                      <a:ext uri="{FF2B5EF4-FFF2-40B4-BE49-F238E27FC236}">
                        <a16:creationId xmlns:a16="http://schemas.microsoft.com/office/drawing/2014/main" id="{4C98D75B-A9DA-DD43-A020-311B5C609F8E}"/>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57" name="Straight Arrow Connector 856">
                    <a:extLst>
                      <a:ext uri="{FF2B5EF4-FFF2-40B4-BE49-F238E27FC236}">
                        <a16:creationId xmlns:a16="http://schemas.microsoft.com/office/drawing/2014/main" id="{33CEC03F-7421-CA46-B9A4-BEFDC22C6B08}"/>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842" name="Rectangle 841">
                  <a:extLst>
                    <a:ext uri="{FF2B5EF4-FFF2-40B4-BE49-F238E27FC236}">
                      <a16:creationId xmlns:a16="http://schemas.microsoft.com/office/drawing/2014/main" id="{F97E0CCE-5F73-3B43-B325-15BCD15E96EB}"/>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3" name="Freeform 842">
                  <a:extLst>
                    <a:ext uri="{FF2B5EF4-FFF2-40B4-BE49-F238E27FC236}">
                      <a16:creationId xmlns:a16="http://schemas.microsoft.com/office/drawing/2014/main" id="{92915D14-BF77-824D-B09B-D51D6BF71540}"/>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4" name="Rectangle 843">
                  <a:extLst>
                    <a:ext uri="{FF2B5EF4-FFF2-40B4-BE49-F238E27FC236}">
                      <a16:creationId xmlns:a16="http://schemas.microsoft.com/office/drawing/2014/main" id="{26984253-83CE-1C47-B212-EDC5EF6CD784}"/>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3" name="Group 782">
                <a:extLst>
                  <a:ext uri="{FF2B5EF4-FFF2-40B4-BE49-F238E27FC236}">
                    <a16:creationId xmlns:a16="http://schemas.microsoft.com/office/drawing/2014/main" id="{A92B3C29-FE73-404B-A77A-F925217B1A08}"/>
                  </a:ext>
                </a:extLst>
              </p:cNvPr>
              <p:cNvGrpSpPr/>
              <p:nvPr/>
            </p:nvGrpSpPr>
            <p:grpSpPr>
              <a:xfrm>
                <a:off x="4979907" y="2247882"/>
                <a:ext cx="1978929" cy="1302685"/>
                <a:chOff x="4217907" y="1485882"/>
                <a:chExt cx="1978929" cy="1302685"/>
              </a:xfrm>
            </p:grpSpPr>
            <p:sp>
              <p:nvSpPr>
                <p:cNvPr id="822" name="Rectangle 821">
                  <a:extLst>
                    <a:ext uri="{FF2B5EF4-FFF2-40B4-BE49-F238E27FC236}">
                      <a16:creationId xmlns:a16="http://schemas.microsoft.com/office/drawing/2014/main" id="{5C83D833-74EE-6F41-A03F-C5ADE7C19E39}"/>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3" name="Group 822">
                  <a:extLst>
                    <a:ext uri="{FF2B5EF4-FFF2-40B4-BE49-F238E27FC236}">
                      <a16:creationId xmlns:a16="http://schemas.microsoft.com/office/drawing/2014/main" id="{CC7A758D-3B5D-984C-931B-8F6386321C0E}"/>
                    </a:ext>
                  </a:extLst>
                </p:cNvPr>
                <p:cNvGrpSpPr/>
                <p:nvPr/>
              </p:nvGrpSpPr>
              <p:grpSpPr>
                <a:xfrm>
                  <a:off x="4461430" y="1551877"/>
                  <a:ext cx="1547111" cy="1117434"/>
                  <a:chOff x="5765493" y="1300872"/>
                  <a:chExt cx="2349594" cy="1697045"/>
                </a:xfrm>
              </p:grpSpPr>
              <p:sp>
                <p:nvSpPr>
                  <p:cNvPr id="827" name="Oval 826">
                    <a:extLst>
                      <a:ext uri="{FF2B5EF4-FFF2-40B4-BE49-F238E27FC236}">
                        <a16:creationId xmlns:a16="http://schemas.microsoft.com/office/drawing/2014/main" id="{6C803496-4BC5-8448-BCAA-EBD240E32727}"/>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828" name="Straight Arrow Connector 827">
                    <a:extLst>
                      <a:ext uri="{FF2B5EF4-FFF2-40B4-BE49-F238E27FC236}">
                        <a16:creationId xmlns:a16="http://schemas.microsoft.com/office/drawing/2014/main" id="{96B47505-1646-6A4F-9C51-A3B8051AC7E1}"/>
                      </a:ext>
                    </a:extLst>
                  </p:cNvPr>
                  <p:cNvCxnSpPr>
                    <a:cxnSpLocks/>
                    <a:stCxn id="827" idx="5"/>
                    <a:endCxn id="832"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829" name="Oval 828">
                    <a:extLst>
                      <a:ext uri="{FF2B5EF4-FFF2-40B4-BE49-F238E27FC236}">
                        <a16:creationId xmlns:a16="http://schemas.microsoft.com/office/drawing/2014/main" id="{953F638C-91D4-1D4C-96AC-1BDF2074EE49}"/>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30" name="Oval 829">
                    <a:extLst>
                      <a:ext uri="{FF2B5EF4-FFF2-40B4-BE49-F238E27FC236}">
                        <a16:creationId xmlns:a16="http://schemas.microsoft.com/office/drawing/2014/main" id="{1B059D00-1434-6047-826E-A727957BF3D3}"/>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31" name="Oval 830">
                    <a:extLst>
                      <a:ext uri="{FF2B5EF4-FFF2-40B4-BE49-F238E27FC236}">
                        <a16:creationId xmlns:a16="http://schemas.microsoft.com/office/drawing/2014/main" id="{288BECA5-C2C1-5A49-8310-BFDD075A8C7F}"/>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32" name="Oval 831">
                    <a:extLst>
                      <a:ext uri="{FF2B5EF4-FFF2-40B4-BE49-F238E27FC236}">
                        <a16:creationId xmlns:a16="http://schemas.microsoft.com/office/drawing/2014/main" id="{A26C58E6-0A1F-9F4F-9CEB-DC94830FEDEB}"/>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33" name="Oval 832">
                    <a:extLst>
                      <a:ext uri="{FF2B5EF4-FFF2-40B4-BE49-F238E27FC236}">
                        <a16:creationId xmlns:a16="http://schemas.microsoft.com/office/drawing/2014/main" id="{0110DB2F-6A3C-EF45-B0A3-1BB87DF08320}"/>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34" name="Oval 833">
                    <a:extLst>
                      <a:ext uri="{FF2B5EF4-FFF2-40B4-BE49-F238E27FC236}">
                        <a16:creationId xmlns:a16="http://schemas.microsoft.com/office/drawing/2014/main" id="{B0260616-2F74-0149-8E71-9CEB165A4659}"/>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835" name="Straight Arrow Connector 834">
                    <a:extLst>
                      <a:ext uri="{FF2B5EF4-FFF2-40B4-BE49-F238E27FC236}">
                        <a16:creationId xmlns:a16="http://schemas.microsoft.com/office/drawing/2014/main" id="{9F013675-0729-D248-9DE4-EFA2301F5C4B}"/>
                      </a:ext>
                    </a:extLst>
                  </p:cNvPr>
                  <p:cNvCxnSpPr>
                    <a:cxnSpLocks/>
                    <a:stCxn id="827" idx="3"/>
                    <a:endCxn id="829"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36" name="Straight Arrow Connector 835">
                    <a:extLst>
                      <a:ext uri="{FF2B5EF4-FFF2-40B4-BE49-F238E27FC236}">
                        <a16:creationId xmlns:a16="http://schemas.microsoft.com/office/drawing/2014/main" id="{CD3B84E4-948E-8249-8631-EF67AD8FF43E}"/>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37" name="Straight Arrow Connector 836">
                    <a:extLst>
                      <a:ext uri="{FF2B5EF4-FFF2-40B4-BE49-F238E27FC236}">
                        <a16:creationId xmlns:a16="http://schemas.microsoft.com/office/drawing/2014/main" id="{70695A68-9982-CE46-BE86-2D3CF728711A}"/>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38" name="Straight Arrow Connector 837">
                    <a:extLst>
                      <a:ext uri="{FF2B5EF4-FFF2-40B4-BE49-F238E27FC236}">
                        <a16:creationId xmlns:a16="http://schemas.microsoft.com/office/drawing/2014/main" id="{FB799474-909D-0042-8F46-69DF649C4DA5}"/>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39" name="Straight Arrow Connector 838">
                    <a:extLst>
                      <a:ext uri="{FF2B5EF4-FFF2-40B4-BE49-F238E27FC236}">
                        <a16:creationId xmlns:a16="http://schemas.microsoft.com/office/drawing/2014/main" id="{631FF1B4-51AD-9846-B7E8-6E4865C46228}"/>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824" name="Rectangle 823">
                  <a:extLst>
                    <a:ext uri="{FF2B5EF4-FFF2-40B4-BE49-F238E27FC236}">
                      <a16:creationId xmlns:a16="http://schemas.microsoft.com/office/drawing/2014/main" id="{7B287794-4748-5042-9476-0E0D9D92C766}"/>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5" name="Freeform 824">
                  <a:extLst>
                    <a:ext uri="{FF2B5EF4-FFF2-40B4-BE49-F238E27FC236}">
                      <a16:creationId xmlns:a16="http://schemas.microsoft.com/office/drawing/2014/main" id="{954DD0F5-737C-564C-8545-C55F9BA452D2}"/>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6" name="Rectangle 825">
                  <a:extLst>
                    <a:ext uri="{FF2B5EF4-FFF2-40B4-BE49-F238E27FC236}">
                      <a16:creationId xmlns:a16="http://schemas.microsoft.com/office/drawing/2014/main" id="{BE2280F7-2685-7549-9920-BDBA6D51F566}"/>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4" name="Group 783">
                <a:extLst>
                  <a:ext uri="{FF2B5EF4-FFF2-40B4-BE49-F238E27FC236}">
                    <a16:creationId xmlns:a16="http://schemas.microsoft.com/office/drawing/2014/main" id="{ACFF7E47-11F1-C443-A5E6-D1AEF8F9AF95}"/>
                  </a:ext>
                </a:extLst>
              </p:cNvPr>
              <p:cNvGrpSpPr/>
              <p:nvPr/>
            </p:nvGrpSpPr>
            <p:grpSpPr>
              <a:xfrm>
                <a:off x="5132307" y="2400282"/>
                <a:ext cx="1978929" cy="1302685"/>
                <a:chOff x="4217907" y="1485882"/>
                <a:chExt cx="1978929" cy="1302685"/>
              </a:xfrm>
            </p:grpSpPr>
            <p:sp>
              <p:nvSpPr>
                <p:cNvPr id="804" name="Rectangle 803">
                  <a:extLst>
                    <a:ext uri="{FF2B5EF4-FFF2-40B4-BE49-F238E27FC236}">
                      <a16:creationId xmlns:a16="http://schemas.microsoft.com/office/drawing/2014/main" id="{9D61A66B-FCA2-6049-8429-F10BC2090642}"/>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5" name="Group 804">
                  <a:extLst>
                    <a:ext uri="{FF2B5EF4-FFF2-40B4-BE49-F238E27FC236}">
                      <a16:creationId xmlns:a16="http://schemas.microsoft.com/office/drawing/2014/main" id="{F1373C68-4434-3D43-A63B-AA181BD051CC}"/>
                    </a:ext>
                  </a:extLst>
                </p:cNvPr>
                <p:cNvGrpSpPr/>
                <p:nvPr/>
              </p:nvGrpSpPr>
              <p:grpSpPr>
                <a:xfrm>
                  <a:off x="4461430" y="1551877"/>
                  <a:ext cx="1547111" cy="1117434"/>
                  <a:chOff x="5765493" y="1300872"/>
                  <a:chExt cx="2349594" cy="1697045"/>
                </a:xfrm>
              </p:grpSpPr>
              <p:sp>
                <p:nvSpPr>
                  <p:cNvPr id="809" name="Oval 808">
                    <a:extLst>
                      <a:ext uri="{FF2B5EF4-FFF2-40B4-BE49-F238E27FC236}">
                        <a16:creationId xmlns:a16="http://schemas.microsoft.com/office/drawing/2014/main" id="{3690F754-B7DF-F249-82AC-60F69D3783A9}"/>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810" name="Straight Arrow Connector 809">
                    <a:extLst>
                      <a:ext uri="{FF2B5EF4-FFF2-40B4-BE49-F238E27FC236}">
                        <a16:creationId xmlns:a16="http://schemas.microsoft.com/office/drawing/2014/main" id="{9D594631-6FA0-474E-90ED-256501AE4826}"/>
                      </a:ext>
                    </a:extLst>
                  </p:cNvPr>
                  <p:cNvCxnSpPr>
                    <a:cxnSpLocks/>
                    <a:stCxn id="809" idx="5"/>
                    <a:endCxn id="814"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811" name="Oval 810">
                    <a:extLst>
                      <a:ext uri="{FF2B5EF4-FFF2-40B4-BE49-F238E27FC236}">
                        <a16:creationId xmlns:a16="http://schemas.microsoft.com/office/drawing/2014/main" id="{2269E144-0782-1D4F-858F-50F82CC73063}"/>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12" name="Oval 811">
                    <a:extLst>
                      <a:ext uri="{FF2B5EF4-FFF2-40B4-BE49-F238E27FC236}">
                        <a16:creationId xmlns:a16="http://schemas.microsoft.com/office/drawing/2014/main" id="{C6C51264-147E-F541-ABA8-C3BCE6555F5B}"/>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13" name="Oval 812">
                    <a:extLst>
                      <a:ext uri="{FF2B5EF4-FFF2-40B4-BE49-F238E27FC236}">
                        <a16:creationId xmlns:a16="http://schemas.microsoft.com/office/drawing/2014/main" id="{34D4EDA1-D889-2E4E-8115-02E151B9E393}"/>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14" name="Oval 813">
                    <a:extLst>
                      <a:ext uri="{FF2B5EF4-FFF2-40B4-BE49-F238E27FC236}">
                        <a16:creationId xmlns:a16="http://schemas.microsoft.com/office/drawing/2014/main" id="{25174F8E-BB84-1C40-9D1B-D07DEDB7D07A}"/>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15" name="Oval 814">
                    <a:extLst>
                      <a:ext uri="{FF2B5EF4-FFF2-40B4-BE49-F238E27FC236}">
                        <a16:creationId xmlns:a16="http://schemas.microsoft.com/office/drawing/2014/main" id="{2E5CAC6D-D178-974B-BF7D-6D1F1C95D784}"/>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16" name="Oval 815">
                    <a:extLst>
                      <a:ext uri="{FF2B5EF4-FFF2-40B4-BE49-F238E27FC236}">
                        <a16:creationId xmlns:a16="http://schemas.microsoft.com/office/drawing/2014/main" id="{C4A86456-4884-2C4E-A64C-4E289B00F55C}"/>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817" name="Straight Arrow Connector 816">
                    <a:extLst>
                      <a:ext uri="{FF2B5EF4-FFF2-40B4-BE49-F238E27FC236}">
                        <a16:creationId xmlns:a16="http://schemas.microsoft.com/office/drawing/2014/main" id="{41D38138-480E-134E-A1AB-2D0F9D7D4339}"/>
                      </a:ext>
                    </a:extLst>
                  </p:cNvPr>
                  <p:cNvCxnSpPr>
                    <a:cxnSpLocks/>
                    <a:stCxn id="809" idx="3"/>
                    <a:endCxn id="811"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18" name="Straight Arrow Connector 817">
                    <a:extLst>
                      <a:ext uri="{FF2B5EF4-FFF2-40B4-BE49-F238E27FC236}">
                        <a16:creationId xmlns:a16="http://schemas.microsoft.com/office/drawing/2014/main" id="{FDE48B74-742B-C34F-8E36-37DDC24229EB}"/>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19" name="Straight Arrow Connector 818">
                    <a:extLst>
                      <a:ext uri="{FF2B5EF4-FFF2-40B4-BE49-F238E27FC236}">
                        <a16:creationId xmlns:a16="http://schemas.microsoft.com/office/drawing/2014/main" id="{F4A39C4C-7562-C44C-9860-29EDCDFEBEC9}"/>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20" name="Straight Arrow Connector 819">
                    <a:extLst>
                      <a:ext uri="{FF2B5EF4-FFF2-40B4-BE49-F238E27FC236}">
                        <a16:creationId xmlns:a16="http://schemas.microsoft.com/office/drawing/2014/main" id="{97A28714-9E24-4D4D-8229-F87A9785A61E}"/>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21" name="Straight Arrow Connector 820">
                    <a:extLst>
                      <a:ext uri="{FF2B5EF4-FFF2-40B4-BE49-F238E27FC236}">
                        <a16:creationId xmlns:a16="http://schemas.microsoft.com/office/drawing/2014/main" id="{5DB1E97B-E9D8-2F48-96F7-0DEE7006005C}"/>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806" name="Rectangle 805">
                  <a:extLst>
                    <a:ext uri="{FF2B5EF4-FFF2-40B4-BE49-F238E27FC236}">
                      <a16:creationId xmlns:a16="http://schemas.microsoft.com/office/drawing/2014/main" id="{C4A529F7-2EBD-FD40-9CFA-9B604F3119C3}"/>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7" name="Freeform 806">
                  <a:extLst>
                    <a:ext uri="{FF2B5EF4-FFF2-40B4-BE49-F238E27FC236}">
                      <a16:creationId xmlns:a16="http://schemas.microsoft.com/office/drawing/2014/main" id="{F0BA320F-95E1-6447-B2EA-844CF42D5964}"/>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8" name="Rectangle 807">
                  <a:extLst>
                    <a:ext uri="{FF2B5EF4-FFF2-40B4-BE49-F238E27FC236}">
                      <a16:creationId xmlns:a16="http://schemas.microsoft.com/office/drawing/2014/main" id="{920C4287-73B8-1644-B352-74603799276A}"/>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5" name="Group 784">
                <a:extLst>
                  <a:ext uri="{FF2B5EF4-FFF2-40B4-BE49-F238E27FC236}">
                    <a16:creationId xmlns:a16="http://schemas.microsoft.com/office/drawing/2014/main" id="{E5D92BCD-C361-9D46-8B24-C13656AD67B4}"/>
                  </a:ext>
                </a:extLst>
              </p:cNvPr>
              <p:cNvGrpSpPr/>
              <p:nvPr/>
            </p:nvGrpSpPr>
            <p:grpSpPr>
              <a:xfrm>
                <a:off x="5284707" y="2552682"/>
                <a:ext cx="1978929" cy="1302685"/>
                <a:chOff x="4217907" y="1485882"/>
                <a:chExt cx="1978929" cy="1302685"/>
              </a:xfrm>
            </p:grpSpPr>
            <p:sp>
              <p:nvSpPr>
                <p:cNvPr id="786" name="Rectangle 785">
                  <a:extLst>
                    <a:ext uri="{FF2B5EF4-FFF2-40B4-BE49-F238E27FC236}">
                      <a16:creationId xmlns:a16="http://schemas.microsoft.com/office/drawing/2014/main" id="{6B68CEFA-BBF5-6F46-BBF3-78414F27B03F}"/>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7" name="Group 786">
                  <a:extLst>
                    <a:ext uri="{FF2B5EF4-FFF2-40B4-BE49-F238E27FC236}">
                      <a16:creationId xmlns:a16="http://schemas.microsoft.com/office/drawing/2014/main" id="{7DD2D740-8A4D-B64D-B022-092E43EBCC4A}"/>
                    </a:ext>
                  </a:extLst>
                </p:cNvPr>
                <p:cNvGrpSpPr/>
                <p:nvPr/>
              </p:nvGrpSpPr>
              <p:grpSpPr>
                <a:xfrm>
                  <a:off x="4461430" y="1551877"/>
                  <a:ext cx="1547111" cy="1117434"/>
                  <a:chOff x="5765493" y="1300872"/>
                  <a:chExt cx="2349594" cy="1697045"/>
                </a:xfrm>
              </p:grpSpPr>
              <p:sp>
                <p:nvSpPr>
                  <p:cNvPr id="791" name="Oval 790">
                    <a:extLst>
                      <a:ext uri="{FF2B5EF4-FFF2-40B4-BE49-F238E27FC236}">
                        <a16:creationId xmlns:a16="http://schemas.microsoft.com/office/drawing/2014/main" id="{32D964D8-CA46-B04D-957A-A798D65F97E6}"/>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792" name="Straight Arrow Connector 791">
                    <a:extLst>
                      <a:ext uri="{FF2B5EF4-FFF2-40B4-BE49-F238E27FC236}">
                        <a16:creationId xmlns:a16="http://schemas.microsoft.com/office/drawing/2014/main" id="{AA68BE93-D1CA-FE43-A6C6-54708FE68DF0}"/>
                      </a:ext>
                    </a:extLst>
                  </p:cNvPr>
                  <p:cNvCxnSpPr>
                    <a:cxnSpLocks/>
                    <a:stCxn id="791" idx="5"/>
                    <a:endCxn id="796"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793" name="Oval 792">
                    <a:extLst>
                      <a:ext uri="{FF2B5EF4-FFF2-40B4-BE49-F238E27FC236}">
                        <a16:creationId xmlns:a16="http://schemas.microsoft.com/office/drawing/2014/main" id="{ED72DA22-7B30-7044-AF77-C69C99552FED}"/>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94" name="Oval 793">
                    <a:extLst>
                      <a:ext uri="{FF2B5EF4-FFF2-40B4-BE49-F238E27FC236}">
                        <a16:creationId xmlns:a16="http://schemas.microsoft.com/office/drawing/2014/main" id="{0DB6130E-F3EC-554F-84D9-7401553F0ACE}"/>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95" name="Oval 794">
                    <a:extLst>
                      <a:ext uri="{FF2B5EF4-FFF2-40B4-BE49-F238E27FC236}">
                        <a16:creationId xmlns:a16="http://schemas.microsoft.com/office/drawing/2014/main" id="{8DB280A7-2E63-1C42-977B-50F56610E292}"/>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96" name="Oval 795">
                    <a:extLst>
                      <a:ext uri="{FF2B5EF4-FFF2-40B4-BE49-F238E27FC236}">
                        <a16:creationId xmlns:a16="http://schemas.microsoft.com/office/drawing/2014/main" id="{AF2D907E-6A7C-A143-900A-BA0F7E926604}"/>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97" name="Oval 796">
                    <a:extLst>
                      <a:ext uri="{FF2B5EF4-FFF2-40B4-BE49-F238E27FC236}">
                        <a16:creationId xmlns:a16="http://schemas.microsoft.com/office/drawing/2014/main" id="{8E5D5CFC-A941-F64E-B3B0-D2AA6377311F}"/>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98" name="Oval 797">
                    <a:extLst>
                      <a:ext uri="{FF2B5EF4-FFF2-40B4-BE49-F238E27FC236}">
                        <a16:creationId xmlns:a16="http://schemas.microsoft.com/office/drawing/2014/main" id="{13D861C4-0244-8A4D-A67E-378C56556D5D}"/>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799" name="Straight Arrow Connector 798">
                    <a:extLst>
                      <a:ext uri="{FF2B5EF4-FFF2-40B4-BE49-F238E27FC236}">
                        <a16:creationId xmlns:a16="http://schemas.microsoft.com/office/drawing/2014/main" id="{2E9BFEFB-77F8-6D43-812D-FD2926E9D7F1}"/>
                      </a:ext>
                    </a:extLst>
                  </p:cNvPr>
                  <p:cNvCxnSpPr>
                    <a:cxnSpLocks/>
                    <a:stCxn id="791" idx="3"/>
                    <a:endCxn id="793"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00" name="Straight Arrow Connector 799">
                    <a:extLst>
                      <a:ext uri="{FF2B5EF4-FFF2-40B4-BE49-F238E27FC236}">
                        <a16:creationId xmlns:a16="http://schemas.microsoft.com/office/drawing/2014/main" id="{19F6CC4D-2316-4F4D-9DD5-7C80023CF8EC}"/>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01" name="Straight Arrow Connector 800">
                    <a:extLst>
                      <a:ext uri="{FF2B5EF4-FFF2-40B4-BE49-F238E27FC236}">
                        <a16:creationId xmlns:a16="http://schemas.microsoft.com/office/drawing/2014/main" id="{9A0F1F95-88CB-2344-8C22-84331FBD7ABE}"/>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02" name="Straight Arrow Connector 801">
                    <a:extLst>
                      <a:ext uri="{FF2B5EF4-FFF2-40B4-BE49-F238E27FC236}">
                        <a16:creationId xmlns:a16="http://schemas.microsoft.com/office/drawing/2014/main" id="{8719DBA5-4C03-B44D-81A4-AC77B7BA6988}"/>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03" name="Straight Arrow Connector 802">
                    <a:extLst>
                      <a:ext uri="{FF2B5EF4-FFF2-40B4-BE49-F238E27FC236}">
                        <a16:creationId xmlns:a16="http://schemas.microsoft.com/office/drawing/2014/main" id="{6F4BCE31-F76B-9041-9BC8-06AA7A70F292}"/>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788" name="Rectangle 787">
                  <a:extLst>
                    <a:ext uri="{FF2B5EF4-FFF2-40B4-BE49-F238E27FC236}">
                      <a16:creationId xmlns:a16="http://schemas.microsoft.com/office/drawing/2014/main" id="{9D1F17F0-44D8-904E-A223-11859667D019}"/>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Freeform 788">
                  <a:extLst>
                    <a:ext uri="{FF2B5EF4-FFF2-40B4-BE49-F238E27FC236}">
                      <a16:creationId xmlns:a16="http://schemas.microsoft.com/office/drawing/2014/main" id="{85AFAF41-0364-5142-BD1A-1E7379D0199D}"/>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Rectangle 789">
                  <a:extLst>
                    <a:ext uri="{FF2B5EF4-FFF2-40B4-BE49-F238E27FC236}">
                      <a16:creationId xmlns:a16="http://schemas.microsoft.com/office/drawing/2014/main" id="{E2FD80AB-7963-234F-9F9A-99CDD7E5B97C}"/>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2" name="Group 471">
              <a:extLst>
                <a:ext uri="{FF2B5EF4-FFF2-40B4-BE49-F238E27FC236}">
                  <a16:creationId xmlns:a16="http://schemas.microsoft.com/office/drawing/2014/main" id="{9EFC3FF6-BDEF-5F40-AFE4-238185218A9A}"/>
                </a:ext>
              </a:extLst>
            </p:cNvPr>
            <p:cNvGrpSpPr/>
            <p:nvPr/>
          </p:nvGrpSpPr>
          <p:grpSpPr>
            <a:xfrm>
              <a:off x="6611279" y="2719500"/>
              <a:ext cx="3045729" cy="2369485"/>
              <a:chOff x="4217907" y="1485882"/>
              <a:chExt cx="3045729" cy="2369485"/>
            </a:xfrm>
          </p:grpSpPr>
          <p:grpSp>
            <p:nvGrpSpPr>
              <p:cNvPr id="626" name="Group 625">
                <a:extLst>
                  <a:ext uri="{FF2B5EF4-FFF2-40B4-BE49-F238E27FC236}">
                    <a16:creationId xmlns:a16="http://schemas.microsoft.com/office/drawing/2014/main" id="{746C5000-07B5-2942-8DED-6525C431E928}"/>
                  </a:ext>
                </a:extLst>
              </p:cNvPr>
              <p:cNvGrpSpPr/>
              <p:nvPr/>
            </p:nvGrpSpPr>
            <p:grpSpPr>
              <a:xfrm>
                <a:off x="4217907" y="1485882"/>
                <a:ext cx="1978929" cy="1302685"/>
                <a:chOff x="4217907" y="1485882"/>
                <a:chExt cx="1978929" cy="1302685"/>
              </a:xfrm>
            </p:grpSpPr>
            <p:sp>
              <p:nvSpPr>
                <p:cNvPr id="760" name="Rectangle 759">
                  <a:extLst>
                    <a:ext uri="{FF2B5EF4-FFF2-40B4-BE49-F238E27FC236}">
                      <a16:creationId xmlns:a16="http://schemas.microsoft.com/office/drawing/2014/main" id="{9F78F405-210B-5E40-A116-C15B39D7B25D}"/>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1" name="Group 760">
                  <a:extLst>
                    <a:ext uri="{FF2B5EF4-FFF2-40B4-BE49-F238E27FC236}">
                      <a16:creationId xmlns:a16="http://schemas.microsoft.com/office/drawing/2014/main" id="{54597CE0-B220-264B-8C18-76EA559D0571}"/>
                    </a:ext>
                  </a:extLst>
                </p:cNvPr>
                <p:cNvGrpSpPr/>
                <p:nvPr/>
              </p:nvGrpSpPr>
              <p:grpSpPr>
                <a:xfrm>
                  <a:off x="4461430" y="1551877"/>
                  <a:ext cx="1547111" cy="1117434"/>
                  <a:chOff x="5765493" y="1300872"/>
                  <a:chExt cx="2349594" cy="1697045"/>
                </a:xfrm>
              </p:grpSpPr>
              <p:sp>
                <p:nvSpPr>
                  <p:cNvPr id="765" name="Oval 764">
                    <a:extLst>
                      <a:ext uri="{FF2B5EF4-FFF2-40B4-BE49-F238E27FC236}">
                        <a16:creationId xmlns:a16="http://schemas.microsoft.com/office/drawing/2014/main" id="{D2E77B9D-D5AB-2B4D-B921-C46B27CF9C16}"/>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766" name="Straight Arrow Connector 765">
                    <a:extLst>
                      <a:ext uri="{FF2B5EF4-FFF2-40B4-BE49-F238E27FC236}">
                        <a16:creationId xmlns:a16="http://schemas.microsoft.com/office/drawing/2014/main" id="{D89ED9BC-512D-E94A-A0BF-59C7810C53E5}"/>
                      </a:ext>
                    </a:extLst>
                  </p:cNvPr>
                  <p:cNvCxnSpPr>
                    <a:cxnSpLocks/>
                    <a:stCxn id="765" idx="5"/>
                    <a:endCxn id="770"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767" name="Oval 766">
                    <a:extLst>
                      <a:ext uri="{FF2B5EF4-FFF2-40B4-BE49-F238E27FC236}">
                        <a16:creationId xmlns:a16="http://schemas.microsoft.com/office/drawing/2014/main" id="{85061471-E5AF-A54E-A876-C01CB390C486}"/>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68" name="Oval 767">
                    <a:extLst>
                      <a:ext uri="{FF2B5EF4-FFF2-40B4-BE49-F238E27FC236}">
                        <a16:creationId xmlns:a16="http://schemas.microsoft.com/office/drawing/2014/main" id="{31937028-67D4-644E-93EA-E34E12879220}"/>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69" name="Oval 768">
                    <a:extLst>
                      <a:ext uri="{FF2B5EF4-FFF2-40B4-BE49-F238E27FC236}">
                        <a16:creationId xmlns:a16="http://schemas.microsoft.com/office/drawing/2014/main" id="{B57F5036-69A9-0E41-AC12-0BC10A818257}"/>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70" name="Oval 769">
                    <a:extLst>
                      <a:ext uri="{FF2B5EF4-FFF2-40B4-BE49-F238E27FC236}">
                        <a16:creationId xmlns:a16="http://schemas.microsoft.com/office/drawing/2014/main" id="{00E08E9C-7E09-734C-BA7F-E25C189599A3}"/>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71" name="Oval 770">
                    <a:extLst>
                      <a:ext uri="{FF2B5EF4-FFF2-40B4-BE49-F238E27FC236}">
                        <a16:creationId xmlns:a16="http://schemas.microsoft.com/office/drawing/2014/main" id="{558773DA-0A79-E846-98AD-563CBF79D0C2}"/>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72" name="Oval 771">
                    <a:extLst>
                      <a:ext uri="{FF2B5EF4-FFF2-40B4-BE49-F238E27FC236}">
                        <a16:creationId xmlns:a16="http://schemas.microsoft.com/office/drawing/2014/main" id="{6A5E7C9A-7F4C-AA4E-B9BC-FDC8A3FC53FB}"/>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773" name="Straight Arrow Connector 772">
                    <a:extLst>
                      <a:ext uri="{FF2B5EF4-FFF2-40B4-BE49-F238E27FC236}">
                        <a16:creationId xmlns:a16="http://schemas.microsoft.com/office/drawing/2014/main" id="{ECD22A0A-DE7E-5A4F-84FD-7C1218F69E3C}"/>
                      </a:ext>
                    </a:extLst>
                  </p:cNvPr>
                  <p:cNvCxnSpPr>
                    <a:cxnSpLocks/>
                    <a:stCxn id="765" idx="3"/>
                    <a:endCxn id="767"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74" name="Straight Arrow Connector 773">
                    <a:extLst>
                      <a:ext uri="{FF2B5EF4-FFF2-40B4-BE49-F238E27FC236}">
                        <a16:creationId xmlns:a16="http://schemas.microsoft.com/office/drawing/2014/main" id="{1214382C-388A-4B47-90D1-3FE70F18BFFA}"/>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75" name="Straight Arrow Connector 774">
                    <a:extLst>
                      <a:ext uri="{FF2B5EF4-FFF2-40B4-BE49-F238E27FC236}">
                        <a16:creationId xmlns:a16="http://schemas.microsoft.com/office/drawing/2014/main" id="{C7DEA27B-C73D-0048-9B4E-282351EA4756}"/>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76" name="Straight Arrow Connector 775">
                    <a:extLst>
                      <a:ext uri="{FF2B5EF4-FFF2-40B4-BE49-F238E27FC236}">
                        <a16:creationId xmlns:a16="http://schemas.microsoft.com/office/drawing/2014/main" id="{0DCED933-2E9D-7048-8899-B6D1AC8B5D65}"/>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77" name="Straight Arrow Connector 776">
                    <a:extLst>
                      <a:ext uri="{FF2B5EF4-FFF2-40B4-BE49-F238E27FC236}">
                        <a16:creationId xmlns:a16="http://schemas.microsoft.com/office/drawing/2014/main" id="{4C2A7196-A164-6446-89F1-D4BD611A47C1}"/>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762" name="Rectangle 761">
                  <a:extLst>
                    <a:ext uri="{FF2B5EF4-FFF2-40B4-BE49-F238E27FC236}">
                      <a16:creationId xmlns:a16="http://schemas.microsoft.com/office/drawing/2014/main" id="{48D88921-7995-6844-9A62-42AB89ABB279}"/>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Freeform 762">
                  <a:extLst>
                    <a:ext uri="{FF2B5EF4-FFF2-40B4-BE49-F238E27FC236}">
                      <a16:creationId xmlns:a16="http://schemas.microsoft.com/office/drawing/2014/main" id="{2D7838A1-8B6F-4A47-99AA-28E036CB2F01}"/>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Rectangle 763">
                  <a:extLst>
                    <a:ext uri="{FF2B5EF4-FFF2-40B4-BE49-F238E27FC236}">
                      <a16:creationId xmlns:a16="http://schemas.microsoft.com/office/drawing/2014/main" id="{DF3C1994-06AA-9245-8EA9-D6A6C0CE46E1}"/>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7" name="Group 626">
                <a:extLst>
                  <a:ext uri="{FF2B5EF4-FFF2-40B4-BE49-F238E27FC236}">
                    <a16:creationId xmlns:a16="http://schemas.microsoft.com/office/drawing/2014/main" id="{CFF4F85E-F449-AD4C-BCED-1614EF7B751A}"/>
                  </a:ext>
                </a:extLst>
              </p:cNvPr>
              <p:cNvGrpSpPr/>
              <p:nvPr/>
            </p:nvGrpSpPr>
            <p:grpSpPr>
              <a:xfrm>
                <a:off x="4370307" y="1638282"/>
                <a:ext cx="1978929" cy="1302685"/>
                <a:chOff x="4217907" y="1485882"/>
                <a:chExt cx="1978929" cy="1302685"/>
              </a:xfrm>
            </p:grpSpPr>
            <p:sp>
              <p:nvSpPr>
                <p:cNvPr id="742" name="Rectangle 741">
                  <a:extLst>
                    <a:ext uri="{FF2B5EF4-FFF2-40B4-BE49-F238E27FC236}">
                      <a16:creationId xmlns:a16="http://schemas.microsoft.com/office/drawing/2014/main" id="{DB18A6D6-21A8-2F49-93A4-753E04B6C95A}"/>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3" name="Group 742">
                  <a:extLst>
                    <a:ext uri="{FF2B5EF4-FFF2-40B4-BE49-F238E27FC236}">
                      <a16:creationId xmlns:a16="http://schemas.microsoft.com/office/drawing/2014/main" id="{BE053E4C-1CA0-0440-B0AD-CC873EF21F30}"/>
                    </a:ext>
                  </a:extLst>
                </p:cNvPr>
                <p:cNvGrpSpPr/>
                <p:nvPr/>
              </p:nvGrpSpPr>
              <p:grpSpPr>
                <a:xfrm>
                  <a:off x="4461430" y="1551877"/>
                  <a:ext cx="1547111" cy="1117434"/>
                  <a:chOff x="5765493" y="1300872"/>
                  <a:chExt cx="2349594" cy="1697045"/>
                </a:xfrm>
              </p:grpSpPr>
              <p:sp>
                <p:nvSpPr>
                  <p:cNvPr id="747" name="Oval 746">
                    <a:extLst>
                      <a:ext uri="{FF2B5EF4-FFF2-40B4-BE49-F238E27FC236}">
                        <a16:creationId xmlns:a16="http://schemas.microsoft.com/office/drawing/2014/main" id="{E4DCE631-B8FA-ED4E-A365-C012345DDFAA}"/>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748" name="Straight Arrow Connector 747">
                    <a:extLst>
                      <a:ext uri="{FF2B5EF4-FFF2-40B4-BE49-F238E27FC236}">
                        <a16:creationId xmlns:a16="http://schemas.microsoft.com/office/drawing/2014/main" id="{55598BA4-8562-C145-8F28-3C10ED08B01E}"/>
                      </a:ext>
                    </a:extLst>
                  </p:cNvPr>
                  <p:cNvCxnSpPr>
                    <a:cxnSpLocks/>
                    <a:stCxn id="747" idx="5"/>
                    <a:endCxn id="752"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749" name="Oval 748">
                    <a:extLst>
                      <a:ext uri="{FF2B5EF4-FFF2-40B4-BE49-F238E27FC236}">
                        <a16:creationId xmlns:a16="http://schemas.microsoft.com/office/drawing/2014/main" id="{E6525363-25C4-E34D-8547-772D9D228F60}"/>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50" name="Oval 749">
                    <a:extLst>
                      <a:ext uri="{FF2B5EF4-FFF2-40B4-BE49-F238E27FC236}">
                        <a16:creationId xmlns:a16="http://schemas.microsoft.com/office/drawing/2014/main" id="{1FFD3713-A8CA-784D-89B4-2477A43F1C71}"/>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51" name="Oval 750">
                    <a:extLst>
                      <a:ext uri="{FF2B5EF4-FFF2-40B4-BE49-F238E27FC236}">
                        <a16:creationId xmlns:a16="http://schemas.microsoft.com/office/drawing/2014/main" id="{C620B007-E923-3B4E-B2FC-EF5159A166BD}"/>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52" name="Oval 751">
                    <a:extLst>
                      <a:ext uri="{FF2B5EF4-FFF2-40B4-BE49-F238E27FC236}">
                        <a16:creationId xmlns:a16="http://schemas.microsoft.com/office/drawing/2014/main" id="{869CEB79-1951-7F4C-AA76-8971730F53AC}"/>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53" name="Oval 752">
                    <a:extLst>
                      <a:ext uri="{FF2B5EF4-FFF2-40B4-BE49-F238E27FC236}">
                        <a16:creationId xmlns:a16="http://schemas.microsoft.com/office/drawing/2014/main" id="{60B44514-FCE7-2F40-8E69-6166FB653470}"/>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54" name="Oval 753">
                    <a:extLst>
                      <a:ext uri="{FF2B5EF4-FFF2-40B4-BE49-F238E27FC236}">
                        <a16:creationId xmlns:a16="http://schemas.microsoft.com/office/drawing/2014/main" id="{3BE09B12-7A1A-A94A-9C3E-76D902A17312}"/>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755" name="Straight Arrow Connector 754">
                    <a:extLst>
                      <a:ext uri="{FF2B5EF4-FFF2-40B4-BE49-F238E27FC236}">
                        <a16:creationId xmlns:a16="http://schemas.microsoft.com/office/drawing/2014/main" id="{FBA579D7-F252-CC47-9D17-1779E873814E}"/>
                      </a:ext>
                    </a:extLst>
                  </p:cNvPr>
                  <p:cNvCxnSpPr>
                    <a:cxnSpLocks/>
                    <a:stCxn id="747" idx="3"/>
                    <a:endCxn id="749"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56" name="Straight Arrow Connector 755">
                    <a:extLst>
                      <a:ext uri="{FF2B5EF4-FFF2-40B4-BE49-F238E27FC236}">
                        <a16:creationId xmlns:a16="http://schemas.microsoft.com/office/drawing/2014/main" id="{0F9052B7-2133-B741-B3B6-7DA38FD8DE70}"/>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57" name="Straight Arrow Connector 756">
                    <a:extLst>
                      <a:ext uri="{FF2B5EF4-FFF2-40B4-BE49-F238E27FC236}">
                        <a16:creationId xmlns:a16="http://schemas.microsoft.com/office/drawing/2014/main" id="{DAD9A3AF-0BE9-674E-98B6-7DD12D066B7F}"/>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58" name="Straight Arrow Connector 757">
                    <a:extLst>
                      <a:ext uri="{FF2B5EF4-FFF2-40B4-BE49-F238E27FC236}">
                        <a16:creationId xmlns:a16="http://schemas.microsoft.com/office/drawing/2014/main" id="{C901FF10-7288-3344-86C3-6D8D93BA9BC8}"/>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59" name="Straight Arrow Connector 758">
                    <a:extLst>
                      <a:ext uri="{FF2B5EF4-FFF2-40B4-BE49-F238E27FC236}">
                        <a16:creationId xmlns:a16="http://schemas.microsoft.com/office/drawing/2014/main" id="{7702AC78-D0FA-3045-9492-5121E227DA7E}"/>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744" name="Rectangle 743">
                  <a:extLst>
                    <a:ext uri="{FF2B5EF4-FFF2-40B4-BE49-F238E27FC236}">
                      <a16:creationId xmlns:a16="http://schemas.microsoft.com/office/drawing/2014/main" id="{3FDBE461-7D9F-2B4F-A51E-248450E2B404}"/>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Freeform 744">
                  <a:extLst>
                    <a:ext uri="{FF2B5EF4-FFF2-40B4-BE49-F238E27FC236}">
                      <a16:creationId xmlns:a16="http://schemas.microsoft.com/office/drawing/2014/main" id="{E8E65AC5-53F0-2A4B-9F29-307384FEBE66}"/>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Rectangle 745">
                  <a:extLst>
                    <a:ext uri="{FF2B5EF4-FFF2-40B4-BE49-F238E27FC236}">
                      <a16:creationId xmlns:a16="http://schemas.microsoft.com/office/drawing/2014/main" id="{A4605570-0EA7-024A-ABE8-2DE2C5F2B4C8}"/>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8" name="Group 627">
                <a:extLst>
                  <a:ext uri="{FF2B5EF4-FFF2-40B4-BE49-F238E27FC236}">
                    <a16:creationId xmlns:a16="http://schemas.microsoft.com/office/drawing/2014/main" id="{4B431E63-287D-0842-A68E-D04908DB3FDC}"/>
                  </a:ext>
                </a:extLst>
              </p:cNvPr>
              <p:cNvGrpSpPr/>
              <p:nvPr/>
            </p:nvGrpSpPr>
            <p:grpSpPr>
              <a:xfrm>
                <a:off x="4522707" y="1790682"/>
                <a:ext cx="1978929" cy="1302685"/>
                <a:chOff x="4217907" y="1485882"/>
                <a:chExt cx="1978929" cy="1302685"/>
              </a:xfrm>
            </p:grpSpPr>
            <p:sp>
              <p:nvSpPr>
                <p:cNvPr id="724" name="Rectangle 723">
                  <a:extLst>
                    <a:ext uri="{FF2B5EF4-FFF2-40B4-BE49-F238E27FC236}">
                      <a16:creationId xmlns:a16="http://schemas.microsoft.com/office/drawing/2014/main" id="{A5056967-9338-9A4F-9561-C9BF0901589A}"/>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5" name="Group 724">
                  <a:extLst>
                    <a:ext uri="{FF2B5EF4-FFF2-40B4-BE49-F238E27FC236}">
                      <a16:creationId xmlns:a16="http://schemas.microsoft.com/office/drawing/2014/main" id="{8EF06568-B72F-F949-A8BB-86CC78C245BA}"/>
                    </a:ext>
                  </a:extLst>
                </p:cNvPr>
                <p:cNvGrpSpPr/>
                <p:nvPr/>
              </p:nvGrpSpPr>
              <p:grpSpPr>
                <a:xfrm>
                  <a:off x="4461430" y="1551877"/>
                  <a:ext cx="1547111" cy="1117434"/>
                  <a:chOff x="5765493" y="1300872"/>
                  <a:chExt cx="2349594" cy="1697045"/>
                </a:xfrm>
              </p:grpSpPr>
              <p:sp>
                <p:nvSpPr>
                  <p:cNvPr id="729" name="Oval 728">
                    <a:extLst>
                      <a:ext uri="{FF2B5EF4-FFF2-40B4-BE49-F238E27FC236}">
                        <a16:creationId xmlns:a16="http://schemas.microsoft.com/office/drawing/2014/main" id="{6CC909F5-EC0A-BE4F-B69B-BE5349E38766}"/>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730" name="Straight Arrow Connector 729">
                    <a:extLst>
                      <a:ext uri="{FF2B5EF4-FFF2-40B4-BE49-F238E27FC236}">
                        <a16:creationId xmlns:a16="http://schemas.microsoft.com/office/drawing/2014/main" id="{0D3FBB4A-7D2A-1D40-9542-293CE9D61D67}"/>
                      </a:ext>
                    </a:extLst>
                  </p:cNvPr>
                  <p:cNvCxnSpPr>
                    <a:cxnSpLocks/>
                    <a:stCxn id="729" idx="5"/>
                    <a:endCxn id="734"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731" name="Oval 730">
                    <a:extLst>
                      <a:ext uri="{FF2B5EF4-FFF2-40B4-BE49-F238E27FC236}">
                        <a16:creationId xmlns:a16="http://schemas.microsoft.com/office/drawing/2014/main" id="{B85FFF92-0482-8941-BD7A-F75E83D7349F}"/>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32" name="Oval 731">
                    <a:extLst>
                      <a:ext uri="{FF2B5EF4-FFF2-40B4-BE49-F238E27FC236}">
                        <a16:creationId xmlns:a16="http://schemas.microsoft.com/office/drawing/2014/main" id="{F244DA51-1310-364E-AE08-0285C02F1DAF}"/>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33" name="Oval 732">
                    <a:extLst>
                      <a:ext uri="{FF2B5EF4-FFF2-40B4-BE49-F238E27FC236}">
                        <a16:creationId xmlns:a16="http://schemas.microsoft.com/office/drawing/2014/main" id="{5C814B7F-0675-B940-BC8D-BC8DA6759D2D}"/>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34" name="Oval 733">
                    <a:extLst>
                      <a:ext uri="{FF2B5EF4-FFF2-40B4-BE49-F238E27FC236}">
                        <a16:creationId xmlns:a16="http://schemas.microsoft.com/office/drawing/2014/main" id="{25CE7BC7-1381-7345-B2E1-501B98667B3D}"/>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35" name="Oval 734">
                    <a:extLst>
                      <a:ext uri="{FF2B5EF4-FFF2-40B4-BE49-F238E27FC236}">
                        <a16:creationId xmlns:a16="http://schemas.microsoft.com/office/drawing/2014/main" id="{66AB70DF-2D4F-6543-998B-91D8669C5FC3}"/>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36" name="Oval 735">
                    <a:extLst>
                      <a:ext uri="{FF2B5EF4-FFF2-40B4-BE49-F238E27FC236}">
                        <a16:creationId xmlns:a16="http://schemas.microsoft.com/office/drawing/2014/main" id="{906735B9-938F-4E4B-A254-046BC97B08B1}"/>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737" name="Straight Arrow Connector 736">
                    <a:extLst>
                      <a:ext uri="{FF2B5EF4-FFF2-40B4-BE49-F238E27FC236}">
                        <a16:creationId xmlns:a16="http://schemas.microsoft.com/office/drawing/2014/main" id="{0E5037A9-7099-F347-9913-81FAB33DBC13}"/>
                      </a:ext>
                    </a:extLst>
                  </p:cNvPr>
                  <p:cNvCxnSpPr>
                    <a:cxnSpLocks/>
                    <a:stCxn id="729" idx="3"/>
                    <a:endCxn id="731"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38" name="Straight Arrow Connector 737">
                    <a:extLst>
                      <a:ext uri="{FF2B5EF4-FFF2-40B4-BE49-F238E27FC236}">
                        <a16:creationId xmlns:a16="http://schemas.microsoft.com/office/drawing/2014/main" id="{A7D30640-CE91-2F46-85AF-1FB4D2566636}"/>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39" name="Straight Arrow Connector 738">
                    <a:extLst>
                      <a:ext uri="{FF2B5EF4-FFF2-40B4-BE49-F238E27FC236}">
                        <a16:creationId xmlns:a16="http://schemas.microsoft.com/office/drawing/2014/main" id="{398EC7E8-4FA0-D249-B9CD-89E3FC232F43}"/>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40" name="Straight Arrow Connector 739">
                    <a:extLst>
                      <a:ext uri="{FF2B5EF4-FFF2-40B4-BE49-F238E27FC236}">
                        <a16:creationId xmlns:a16="http://schemas.microsoft.com/office/drawing/2014/main" id="{4A21F1C0-F907-344B-AFB7-2F38DD334535}"/>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41" name="Straight Arrow Connector 740">
                    <a:extLst>
                      <a:ext uri="{FF2B5EF4-FFF2-40B4-BE49-F238E27FC236}">
                        <a16:creationId xmlns:a16="http://schemas.microsoft.com/office/drawing/2014/main" id="{77B65FD7-B150-ED43-A083-B0EE527F27D1}"/>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726" name="Rectangle 725">
                  <a:extLst>
                    <a:ext uri="{FF2B5EF4-FFF2-40B4-BE49-F238E27FC236}">
                      <a16:creationId xmlns:a16="http://schemas.microsoft.com/office/drawing/2014/main" id="{29165E94-6091-7A48-B2C0-3DD21842826E}"/>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Freeform 726">
                  <a:extLst>
                    <a:ext uri="{FF2B5EF4-FFF2-40B4-BE49-F238E27FC236}">
                      <a16:creationId xmlns:a16="http://schemas.microsoft.com/office/drawing/2014/main" id="{47F80F71-FEF0-7C43-86F1-6196929AA988}"/>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Rectangle 727">
                  <a:extLst>
                    <a:ext uri="{FF2B5EF4-FFF2-40B4-BE49-F238E27FC236}">
                      <a16:creationId xmlns:a16="http://schemas.microsoft.com/office/drawing/2014/main" id="{60DB3048-9185-7747-B9FF-1D28878EFC69}"/>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9" name="Group 628">
                <a:extLst>
                  <a:ext uri="{FF2B5EF4-FFF2-40B4-BE49-F238E27FC236}">
                    <a16:creationId xmlns:a16="http://schemas.microsoft.com/office/drawing/2014/main" id="{FEBF7C3E-7525-FC4D-9B2D-C4E36226C9A1}"/>
                  </a:ext>
                </a:extLst>
              </p:cNvPr>
              <p:cNvGrpSpPr/>
              <p:nvPr/>
            </p:nvGrpSpPr>
            <p:grpSpPr>
              <a:xfrm>
                <a:off x="4675107" y="1943082"/>
                <a:ext cx="1978929" cy="1302685"/>
                <a:chOff x="4217907" y="1485882"/>
                <a:chExt cx="1978929" cy="1302685"/>
              </a:xfrm>
            </p:grpSpPr>
            <p:sp>
              <p:nvSpPr>
                <p:cNvPr id="706" name="Rectangle 705">
                  <a:extLst>
                    <a:ext uri="{FF2B5EF4-FFF2-40B4-BE49-F238E27FC236}">
                      <a16:creationId xmlns:a16="http://schemas.microsoft.com/office/drawing/2014/main" id="{08DAF068-A150-1246-9283-5B13CBDDFAB1}"/>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7" name="Group 706">
                  <a:extLst>
                    <a:ext uri="{FF2B5EF4-FFF2-40B4-BE49-F238E27FC236}">
                      <a16:creationId xmlns:a16="http://schemas.microsoft.com/office/drawing/2014/main" id="{C45F3E7D-63B8-2741-B09B-F808E913818E}"/>
                    </a:ext>
                  </a:extLst>
                </p:cNvPr>
                <p:cNvGrpSpPr/>
                <p:nvPr/>
              </p:nvGrpSpPr>
              <p:grpSpPr>
                <a:xfrm>
                  <a:off x="4461430" y="1551877"/>
                  <a:ext cx="1547111" cy="1117434"/>
                  <a:chOff x="5765493" y="1300872"/>
                  <a:chExt cx="2349594" cy="1697045"/>
                </a:xfrm>
              </p:grpSpPr>
              <p:sp>
                <p:nvSpPr>
                  <p:cNvPr id="711" name="Oval 710">
                    <a:extLst>
                      <a:ext uri="{FF2B5EF4-FFF2-40B4-BE49-F238E27FC236}">
                        <a16:creationId xmlns:a16="http://schemas.microsoft.com/office/drawing/2014/main" id="{6F357EEB-4EB3-0347-93DE-37F11E6823B3}"/>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712" name="Straight Arrow Connector 711">
                    <a:extLst>
                      <a:ext uri="{FF2B5EF4-FFF2-40B4-BE49-F238E27FC236}">
                        <a16:creationId xmlns:a16="http://schemas.microsoft.com/office/drawing/2014/main" id="{423C600A-DD6C-2F40-B23D-7A24581677B1}"/>
                      </a:ext>
                    </a:extLst>
                  </p:cNvPr>
                  <p:cNvCxnSpPr>
                    <a:cxnSpLocks/>
                    <a:stCxn id="711" idx="5"/>
                    <a:endCxn id="716"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713" name="Oval 712">
                    <a:extLst>
                      <a:ext uri="{FF2B5EF4-FFF2-40B4-BE49-F238E27FC236}">
                        <a16:creationId xmlns:a16="http://schemas.microsoft.com/office/drawing/2014/main" id="{FFC4D9F6-5987-F045-9524-65F092E8F709}"/>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14" name="Oval 713">
                    <a:extLst>
                      <a:ext uri="{FF2B5EF4-FFF2-40B4-BE49-F238E27FC236}">
                        <a16:creationId xmlns:a16="http://schemas.microsoft.com/office/drawing/2014/main" id="{84321A99-D0BC-C947-A20C-596C45938311}"/>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15" name="Oval 714">
                    <a:extLst>
                      <a:ext uri="{FF2B5EF4-FFF2-40B4-BE49-F238E27FC236}">
                        <a16:creationId xmlns:a16="http://schemas.microsoft.com/office/drawing/2014/main" id="{14B4B6AE-A27C-9644-8D71-CD8F41F00BFA}"/>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16" name="Oval 715">
                    <a:extLst>
                      <a:ext uri="{FF2B5EF4-FFF2-40B4-BE49-F238E27FC236}">
                        <a16:creationId xmlns:a16="http://schemas.microsoft.com/office/drawing/2014/main" id="{3B86550D-F9ED-FD44-B834-4824C105721E}"/>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17" name="Oval 716">
                    <a:extLst>
                      <a:ext uri="{FF2B5EF4-FFF2-40B4-BE49-F238E27FC236}">
                        <a16:creationId xmlns:a16="http://schemas.microsoft.com/office/drawing/2014/main" id="{2C0493E3-0390-DB46-AA17-C5D390E1E672}"/>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18" name="Oval 717">
                    <a:extLst>
                      <a:ext uri="{FF2B5EF4-FFF2-40B4-BE49-F238E27FC236}">
                        <a16:creationId xmlns:a16="http://schemas.microsoft.com/office/drawing/2014/main" id="{540032F6-5B23-3D46-BAD7-2B05EADB6497}"/>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719" name="Straight Arrow Connector 718">
                    <a:extLst>
                      <a:ext uri="{FF2B5EF4-FFF2-40B4-BE49-F238E27FC236}">
                        <a16:creationId xmlns:a16="http://schemas.microsoft.com/office/drawing/2014/main" id="{0A706E56-A264-1541-88EA-51C3AEEAE050}"/>
                      </a:ext>
                    </a:extLst>
                  </p:cNvPr>
                  <p:cNvCxnSpPr>
                    <a:cxnSpLocks/>
                    <a:stCxn id="711" idx="3"/>
                    <a:endCxn id="713"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20" name="Straight Arrow Connector 719">
                    <a:extLst>
                      <a:ext uri="{FF2B5EF4-FFF2-40B4-BE49-F238E27FC236}">
                        <a16:creationId xmlns:a16="http://schemas.microsoft.com/office/drawing/2014/main" id="{E6C26976-B34B-304A-A6E5-4D22D53E6B20}"/>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21" name="Straight Arrow Connector 720">
                    <a:extLst>
                      <a:ext uri="{FF2B5EF4-FFF2-40B4-BE49-F238E27FC236}">
                        <a16:creationId xmlns:a16="http://schemas.microsoft.com/office/drawing/2014/main" id="{0BCE5F38-DC7E-ED46-83E3-C923AAA173DE}"/>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22" name="Straight Arrow Connector 721">
                    <a:extLst>
                      <a:ext uri="{FF2B5EF4-FFF2-40B4-BE49-F238E27FC236}">
                        <a16:creationId xmlns:a16="http://schemas.microsoft.com/office/drawing/2014/main" id="{0E997DD1-5677-284E-ABE5-C31CD834A457}"/>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23" name="Straight Arrow Connector 722">
                    <a:extLst>
                      <a:ext uri="{FF2B5EF4-FFF2-40B4-BE49-F238E27FC236}">
                        <a16:creationId xmlns:a16="http://schemas.microsoft.com/office/drawing/2014/main" id="{027237CE-800E-F64D-B239-4B160481C35E}"/>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708" name="Rectangle 707">
                  <a:extLst>
                    <a:ext uri="{FF2B5EF4-FFF2-40B4-BE49-F238E27FC236}">
                      <a16:creationId xmlns:a16="http://schemas.microsoft.com/office/drawing/2014/main" id="{4F3D0137-F045-E14C-91FE-78695AF06CEF}"/>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Freeform 708">
                  <a:extLst>
                    <a:ext uri="{FF2B5EF4-FFF2-40B4-BE49-F238E27FC236}">
                      <a16:creationId xmlns:a16="http://schemas.microsoft.com/office/drawing/2014/main" id="{E8D8B77E-327D-C347-9438-997BD556F705}"/>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Rectangle 709">
                  <a:extLst>
                    <a:ext uri="{FF2B5EF4-FFF2-40B4-BE49-F238E27FC236}">
                      <a16:creationId xmlns:a16="http://schemas.microsoft.com/office/drawing/2014/main" id="{F2E6BBF8-A397-8845-BC7D-459FCBD2FF67}"/>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0" name="Group 629">
                <a:extLst>
                  <a:ext uri="{FF2B5EF4-FFF2-40B4-BE49-F238E27FC236}">
                    <a16:creationId xmlns:a16="http://schemas.microsoft.com/office/drawing/2014/main" id="{F747C635-384A-1B42-8D50-AFF10243F3D7}"/>
                  </a:ext>
                </a:extLst>
              </p:cNvPr>
              <p:cNvGrpSpPr/>
              <p:nvPr/>
            </p:nvGrpSpPr>
            <p:grpSpPr>
              <a:xfrm>
                <a:off x="4827507" y="2095482"/>
                <a:ext cx="1978929" cy="1302685"/>
                <a:chOff x="4217907" y="1485882"/>
                <a:chExt cx="1978929" cy="1302685"/>
              </a:xfrm>
            </p:grpSpPr>
            <p:sp>
              <p:nvSpPr>
                <p:cNvPr id="688" name="Rectangle 687">
                  <a:extLst>
                    <a:ext uri="{FF2B5EF4-FFF2-40B4-BE49-F238E27FC236}">
                      <a16:creationId xmlns:a16="http://schemas.microsoft.com/office/drawing/2014/main" id="{1C5A4F34-CE22-6644-B85F-0DB9E21C073D}"/>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9" name="Group 688">
                  <a:extLst>
                    <a:ext uri="{FF2B5EF4-FFF2-40B4-BE49-F238E27FC236}">
                      <a16:creationId xmlns:a16="http://schemas.microsoft.com/office/drawing/2014/main" id="{44024C1E-4CE3-F445-B4EF-3D975F8A7AD6}"/>
                    </a:ext>
                  </a:extLst>
                </p:cNvPr>
                <p:cNvGrpSpPr/>
                <p:nvPr/>
              </p:nvGrpSpPr>
              <p:grpSpPr>
                <a:xfrm>
                  <a:off x="4461430" y="1551877"/>
                  <a:ext cx="1547111" cy="1117434"/>
                  <a:chOff x="5765493" y="1300872"/>
                  <a:chExt cx="2349594" cy="1697045"/>
                </a:xfrm>
              </p:grpSpPr>
              <p:sp>
                <p:nvSpPr>
                  <p:cNvPr id="693" name="Oval 692">
                    <a:extLst>
                      <a:ext uri="{FF2B5EF4-FFF2-40B4-BE49-F238E27FC236}">
                        <a16:creationId xmlns:a16="http://schemas.microsoft.com/office/drawing/2014/main" id="{8D22775E-D504-144D-8010-09E08BD59E91}"/>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694" name="Straight Arrow Connector 693">
                    <a:extLst>
                      <a:ext uri="{FF2B5EF4-FFF2-40B4-BE49-F238E27FC236}">
                        <a16:creationId xmlns:a16="http://schemas.microsoft.com/office/drawing/2014/main" id="{631FC2CD-E5A1-DE41-9A27-7C0AB4ED13A1}"/>
                      </a:ext>
                    </a:extLst>
                  </p:cNvPr>
                  <p:cNvCxnSpPr>
                    <a:cxnSpLocks/>
                    <a:stCxn id="693" idx="5"/>
                    <a:endCxn id="698"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695" name="Oval 694">
                    <a:extLst>
                      <a:ext uri="{FF2B5EF4-FFF2-40B4-BE49-F238E27FC236}">
                        <a16:creationId xmlns:a16="http://schemas.microsoft.com/office/drawing/2014/main" id="{D4C0F37F-3E78-A246-AE72-7C5DC8A1F19A}"/>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96" name="Oval 695">
                    <a:extLst>
                      <a:ext uri="{FF2B5EF4-FFF2-40B4-BE49-F238E27FC236}">
                        <a16:creationId xmlns:a16="http://schemas.microsoft.com/office/drawing/2014/main" id="{F742BD4D-CCBA-A44E-9472-5424DE94CD08}"/>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97" name="Oval 696">
                    <a:extLst>
                      <a:ext uri="{FF2B5EF4-FFF2-40B4-BE49-F238E27FC236}">
                        <a16:creationId xmlns:a16="http://schemas.microsoft.com/office/drawing/2014/main" id="{2A4A0461-CCC5-8E43-BBD2-F8DFF14E87B1}"/>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98" name="Oval 697">
                    <a:extLst>
                      <a:ext uri="{FF2B5EF4-FFF2-40B4-BE49-F238E27FC236}">
                        <a16:creationId xmlns:a16="http://schemas.microsoft.com/office/drawing/2014/main" id="{5C0D4821-1190-9841-B5AC-161E4A4051B2}"/>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99" name="Oval 698">
                    <a:extLst>
                      <a:ext uri="{FF2B5EF4-FFF2-40B4-BE49-F238E27FC236}">
                        <a16:creationId xmlns:a16="http://schemas.microsoft.com/office/drawing/2014/main" id="{44FBD5BB-2967-5A45-9E38-A7399CBDAA59}"/>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00" name="Oval 699">
                    <a:extLst>
                      <a:ext uri="{FF2B5EF4-FFF2-40B4-BE49-F238E27FC236}">
                        <a16:creationId xmlns:a16="http://schemas.microsoft.com/office/drawing/2014/main" id="{DA3D9388-531E-6A48-BBFA-38B5E41A97A2}"/>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701" name="Straight Arrow Connector 700">
                    <a:extLst>
                      <a:ext uri="{FF2B5EF4-FFF2-40B4-BE49-F238E27FC236}">
                        <a16:creationId xmlns:a16="http://schemas.microsoft.com/office/drawing/2014/main" id="{32DAA00D-7EF2-6D4A-8705-6D6E70440B5E}"/>
                      </a:ext>
                    </a:extLst>
                  </p:cNvPr>
                  <p:cNvCxnSpPr>
                    <a:cxnSpLocks/>
                    <a:stCxn id="693" idx="3"/>
                    <a:endCxn id="695"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02" name="Straight Arrow Connector 701">
                    <a:extLst>
                      <a:ext uri="{FF2B5EF4-FFF2-40B4-BE49-F238E27FC236}">
                        <a16:creationId xmlns:a16="http://schemas.microsoft.com/office/drawing/2014/main" id="{013E0662-2936-4E42-909E-1E414904F749}"/>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03" name="Straight Arrow Connector 702">
                    <a:extLst>
                      <a:ext uri="{FF2B5EF4-FFF2-40B4-BE49-F238E27FC236}">
                        <a16:creationId xmlns:a16="http://schemas.microsoft.com/office/drawing/2014/main" id="{606F85CF-9FAC-B448-9258-9A308861056A}"/>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04" name="Straight Arrow Connector 703">
                    <a:extLst>
                      <a:ext uri="{FF2B5EF4-FFF2-40B4-BE49-F238E27FC236}">
                        <a16:creationId xmlns:a16="http://schemas.microsoft.com/office/drawing/2014/main" id="{52ECE9C2-8A44-1E4C-A204-DB3095CAA63A}"/>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05" name="Straight Arrow Connector 704">
                    <a:extLst>
                      <a:ext uri="{FF2B5EF4-FFF2-40B4-BE49-F238E27FC236}">
                        <a16:creationId xmlns:a16="http://schemas.microsoft.com/office/drawing/2014/main" id="{6143C842-F75C-884C-8AA3-236DB03BD7D3}"/>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690" name="Rectangle 689">
                  <a:extLst>
                    <a:ext uri="{FF2B5EF4-FFF2-40B4-BE49-F238E27FC236}">
                      <a16:creationId xmlns:a16="http://schemas.microsoft.com/office/drawing/2014/main" id="{CEC9AAC9-7FB5-E94C-BA8A-E072D3FB50CE}"/>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Freeform 690">
                  <a:extLst>
                    <a:ext uri="{FF2B5EF4-FFF2-40B4-BE49-F238E27FC236}">
                      <a16:creationId xmlns:a16="http://schemas.microsoft.com/office/drawing/2014/main" id="{2C88E404-9E54-B044-A478-49F182C52CCE}"/>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Rectangle 691">
                  <a:extLst>
                    <a:ext uri="{FF2B5EF4-FFF2-40B4-BE49-F238E27FC236}">
                      <a16:creationId xmlns:a16="http://schemas.microsoft.com/office/drawing/2014/main" id="{4A44A807-2C45-B14E-830B-7D2BA6926FE8}"/>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1" name="Group 630">
                <a:extLst>
                  <a:ext uri="{FF2B5EF4-FFF2-40B4-BE49-F238E27FC236}">
                    <a16:creationId xmlns:a16="http://schemas.microsoft.com/office/drawing/2014/main" id="{C4206291-FF40-F04E-8F59-C9B598BCA43C}"/>
                  </a:ext>
                </a:extLst>
              </p:cNvPr>
              <p:cNvGrpSpPr/>
              <p:nvPr/>
            </p:nvGrpSpPr>
            <p:grpSpPr>
              <a:xfrm>
                <a:off x="4979907" y="2247882"/>
                <a:ext cx="1978929" cy="1302685"/>
                <a:chOff x="4217907" y="1485882"/>
                <a:chExt cx="1978929" cy="1302685"/>
              </a:xfrm>
            </p:grpSpPr>
            <p:sp>
              <p:nvSpPr>
                <p:cNvPr id="670" name="Rectangle 669">
                  <a:extLst>
                    <a:ext uri="{FF2B5EF4-FFF2-40B4-BE49-F238E27FC236}">
                      <a16:creationId xmlns:a16="http://schemas.microsoft.com/office/drawing/2014/main" id="{72EE6598-8667-264F-B90F-A11ECF38157E}"/>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1" name="Group 670">
                  <a:extLst>
                    <a:ext uri="{FF2B5EF4-FFF2-40B4-BE49-F238E27FC236}">
                      <a16:creationId xmlns:a16="http://schemas.microsoft.com/office/drawing/2014/main" id="{6DA6E077-CB0F-B444-9029-0E4F057DA1B6}"/>
                    </a:ext>
                  </a:extLst>
                </p:cNvPr>
                <p:cNvGrpSpPr/>
                <p:nvPr/>
              </p:nvGrpSpPr>
              <p:grpSpPr>
                <a:xfrm>
                  <a:off x="4461430" y="1551877"/>
                  <a:ext cx="1547111" cy="1117434"/>
                  <a:chOff x="5765493" y="1300872"/>
                  <a:chExt cx="2349594" cy="1697045"/>
                </a:xfrm>
              </p:grpSpPr>
              <p:sp>
                <p:nvSpPr>
                  <p:cNvPr id="675" name="Oval 674">
                    <a:extLst>
                      <a:ext uri="{FF2B5EF4-FFF2-40B4-BE49-F238E27FC236}">
                        <a16:creationId xmlns:a16="http://schemas.microsoft.com/office/drawing/2014/main" id="{C14ADE6E-B4E1-F94E-9170-AA7E27E0F464}"/>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676" name="Straight Arrow Connector 675">
                    <a:extLst>
                      <a:ext uri="{FF2B5EF4-FFF2-40B4-BE49-F238E27FC236}">
                        <a16:creationId xmlns:a16="http://schemas.microsoft.com/office/drawing/2014/main" id="{67A1A6C9-885E-2145-AF96-C26160A6D716}"/>
                      </a:ext>
                    </a:extLst>
                  </p:cNvPr>
                  <p:cNvCxnSpPr>
                    <a:cxnSpLocks/>
                    <a:stCxn id="675" idx="5"/>
                    <a:endCxn id="680"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677" name="Oval 676">
                    <a:extLst>
                      <a:ext uri="{FF2B5EF4-FFF2-40B4-BE49-F238E27FC236}">
                        <a16:creationId xmlns:a16="http://schemas.microsoft.com/office/drawing/2014/main" id="{6685BFA9-3AD6-0646-9BF7-18FE5EC2DAA5}"/>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78" name="Oval 677">
                    <a:extLst>
                      <a:ext uri="{FF2B5EF4-FFF2-40B4-BE49-F238E27FC236}">
                        <a16:creationId xmlns:a16="http://schemas.microsoft.com/office/drawing/2014/main" id="{EF0A29B6-098D-2F4C-89DF-61166F4B0B98}"/>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79" name="Oval 678">
                    <a:extLst>
                      <a:ext uri="{FF2B5EF4-FFF2-40B4-BE49-F238E27FC236}">
                        <a16:creationId xmlns:a16="http://schemas.microsoft.com/office/drawing/2014/main" id="{06B430F2-60E6-B248-860A-B942BEFB1FD7}"/>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80" name="Oval 679">
                    <a:extLst>
                      <a:ext uri="{FF2B5EF4-FFF2-40B4-BE49-F238E27FC236}">
                        <a16:creationId xmlns:a16="http://schemas.microsoft.com/office/drawing/2014/main" id="{1824182E-752F-B541-A760-42C82663767A}"/>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81" name="Oval 680">
                    <a:extLst>
                      <a:ext uri="{FF2B5EF4-FFF2-40B4-BE49-F238E27FC236}">
                        <a16:creationId xmlns:a16="http://schemas.microsoft.com/office/drawing/2014/main" id="{6645F569-3BE8-1640-8CA1-7BD3A3B6F0EB}"/>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82" name="Oval 681">
                    <a:extLst>
                      <a:ext uri="{FF2B5EF4-FFF2-40B4-BE49-F238E27FC236}">
                        <a16:creationId xmlns:a16="http://schemas.microsoft.com/office/drawing/2014/main" id="{EBADDF28-A712-F44D-804D-D53A404F26C7}"/>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683" name="Straight Arrow Connector 682">
                    <a:extLst>
                      <a:ext uri="{FF2B5EF4-FFF2-40B4-BE49-F238E27FC236}">
                        <a16:creationId xmlns:a16="http://schemas.microsoft.com/office/drawing/2014/main" id="{17ED6E6D-5B75-5D4B-8157-38F3EEC89D2B}"/>
                      </a:ext>
                    </a:extLst>
                  </p:cNvPr>
                  <p:cNvCxnSpPr>
                    <a:cxnSpLocks/>
                    <a:stCxn id="675" idx="3"/>
                    <a:endCxn id="677"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84" name="Straight Arrow Connector 683">
                    <a:extLst>
                      <a:ext uri="{FF2B5EF4-FFF2-40B4-BE49-F238E27FC236}">
                        <a16:creationId xmlns:a16="http://schemas.microsoft.com/office/drawing/2014/main" id="{B1A1DF7D-B1E5-174F-9584-2A0CD05D6D69}"/>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85" name="Straight Arrow Connector 684">
                    <a:extLst>
                      <a:ext uri="{FF2B5EF4-FFF2-40B4-BE49-F238E27FC236}">
                        <a16:creationId xmlns:a16="http://schemas.microsoft.com/office/drawing/2014/main" id="{64BDA8E3-00BF-544A-B648-A909BA8D970B}"/>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86" name="Straight Arrow Connector 685">
                    <a:extLst>
                      <a:ext uri="{FF2B5EF4-FFF2-40B4-BE49-F238E27FC236}">
                        <a16:creationId xmlns:a16="http://schemas.microsoft.com/office/drawing/2014/main" id="{441A3E5A-EA1C-6847-9359-5E2A3A1B1FAF}"/>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87" name="Straight Arrow Connector 686">
                    <a:extLst>
                      <a:ext uri="{FF2B5EF4-FFF2-40B4-BE49-F238E27FC236}">
                        <a16:creationId xmlns:a16="http://schemas.microsoft.com/office/drawing/2014/main" id="{072B4CED-F1DF-1949-A3C5-28EC1A9D6983}"/>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672" name="Rectangle 671">
                  <a:extLst>
                    <a:ext uri="{FF2B5EF4-FFF2-40B4-BE49-F238E27FC236}">
                      <a16:creationId xmlns:a16="http://schemas.microsoft.com/office/drawing/2014/main" id="{C1FCBDE0-5007-484B-95BF-5B74B9461F81}"/>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Freeform 672">
                  <a:extLst>
                    <a:ext uri="{FF2B5EF4-FFF2-40B4-BE49-F238E27FC236}">
                      <a16:creationId xmlns:a16="http://schemas.microsoft.com/office/drawing/2014/main" id="{3B7A7CAE-961C-A146-B3D2-9FCB7232D632}"/>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Rectangle 673">
                  <a:extLst>
                    <a:ext uri="{FF2B5EF4-FFF2-40B4-BE49-F238E27FC236}">
                      <a16:creationId xmlns:a16="http://schemas.microsoft.com/office/drawing/2014/main" id="{EF66AECC-FCC9-F846-974C-A040B5635CDD}"/>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2" name="Group 631">
                <a:extLst>
                  <a:ext uri="{FF2B5EF4-FFF2-40B4-BE49-F238E27FC236}">
                    <a16:creationId xmlns:a16="http://schemas.microsoft.com/office/drawing/2014/main" id="{06F51A28-F52D-0640-B178-2E66C0EE4FFB}"/>
                  </a:ext>
                </a:extLst>
              </p:cNvPr>
              <p:cNvGrpSpPr/>
              <p:nvPr/>
            </p:nvGrpSpPr>
            <p:grpSpPr>
              <a:xfrm>
                <a:off x="5132307" y="2400282"/>
                <a:ext cx="1978929" cy="1302685"/>
                <a:chOff x="4217907" y="1485882"/>
                <a:chExt cx="1978929" cy="1302685"/>
              </a:xfrm>
            </p:grpSpPr>
            <p:sp>
              <p:nvSpPr>
                <p:cNvPr id="652" name="Rectangle 651">
                  <a:extLst>
                    <a:ext uri="{FF2B5EF4-FFF2-40B4-BE49-F238E27FC236}">
                      <a16:creationId xmlns:a16="http://schemas.microsoft.com/office/drawing/2014/main" id="{F980E3EA-BCE1-574C-BBCD-DFC2844F1E59}"/>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3" name="Group 652">
                  <a:extLst>
                    <a:ext uri="{FF2B5EF4-FFF2-40B4-BE49-F238E27FC236}">
                      <a16:creationId xmlns:a16="http://schemas.microsoft.com/office/drawing/2014/main" id="{65CA70E9-D2F0-2E4F-9CFB-849545462258}"/>
                    </a:ext>
                  </a:extLst>
                </p:cNvPr>
                <p:cNvGrpSpPr/>
                <p:nvPr/>
              </p:nvGrpSpPr>
              <p:grpSpPr>
                <a:xfrm>
                  <a:off x="4461430" y="1551877"/>
                  <a:ext cx="1547111" cy="1117434"/>
                  <a:chOff x="5765493" y="1300872"/>
                  <a:chExt cx="2349594" cy="1697045"/>
                </a:xfrm>
              </p:grpSpPr>
              <p:sp>
                <p:nvSpPr>
                  <p:cNvPr id="657" name="Oval 656">
                    <a:extLst>
                      <a:ext uri="{FF2B5EF4-FFF2-40B4-BE49-F238E27FC236}">
                        <a16:creationId xmlns:a16="http://schemas.microsoft.com/office/drawing/2014/main" id="{9E719F67-005B-DD4E-A4AC-B8FA6FEC3E6B}"/>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658" name="Straight Arrow Connector 657">
                    <a:extLst>
                      <a:ext uri="{FF2B5EF4-FFF2-40B4-BE49-F238E27FC236}">
                        <a16:creationId xmlns:a16="http://schemas.microsoft.com/office/drawing/2014/main" id="{128E47EA-4C47-254C-995F-81F5429C2AB8}"/>
                      </a:ext>
                    </a:extLst>
                  </p:cNvPr>
                  <p:cNvCxnSpPr>
                    <a:cxnSpLocks/>
                    <a:stCxn id="657" idx="5"/>
                    <a:endCxn id="662"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659" name="Oval 658">
                    <a:extLst>
                      <a:ext uri="{FF2B5EF4-FFF2-40B4-BE49-F238E27FC236}">
                        <a16:creationId xmlns:a16="http://schemas.microsoft.com/office/drawing/2014/main" id="{439C5BAE-BFE4-AF41-B94C-4899DA3FC3A8}"/>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60" name="Oval 659">
                    <a:extLst>
                      <a:ext uri="{FF2B5EF4-FFF2-40B4-BE49-F238E27FC236}">
                        <a16:creationId xmlns:a16="http://schemas.microsoft.com/office/drawing/2014/main" id="{10BF8661-7FD3-D54F-BFDD-8FFB32818D55}"/>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61" name="Oval 660">
                    <a:extLst>
                      <a:ext uri="{FF2B5EF4-FFF2-40B4-BE49-F238E27FC236}">
                        <a16:creationId xmlns:a16="http://schemas.microsoft.com/office/drawing/2014/main" id="{FE2B8346-7579-B44E-9960-A5DCDEBE50E5}"/>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62" name="Oval 661">
                    <a:extLst>
                      <a:ext uri="{FF2B5EF4-FFF2-40B4-BE49-F238E27FC236}">
                        <a16:creationId xmlns:a16="http://schemas.microsoft.com/office/drawing/2014/main" id="{653A2A2F-B715-9F44-8437-A00D40357DBA}"/>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63" name="Oval 662">
                    <a:extLst>
                      <a:ext uri="{FF2B5EF4-FFF2-40B4-BE49-F238E27FC236}">
                        <a16:creationId xmlns:a16="http://schemas.microsoft.com/office/drawing/2014/main" id="{6A4914EF-6BB6-D348-864E-21C7496B7D73}"/>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64" name="Oval 663">
                    <a:extLst>
                      <a:ext uri="{FF2B5EF4-FFF2-40B4-BE49-F238E27FC236}">
                        <a16:creationId xmlns:a16="http://schemas.microsoft.com/office/drawing/2014/main" id="{BA702542-CEAA-014F-9995-2330F0B4DD45}"/>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665" name="Straight Arrow Connector 664">
                    <a:extLst>
                      <a:ext uri="{FF2B5EF4-FFF2-40B4-BE49-F238E27FC236}">
                        <a16:creationId xmlns:a16="http://schemas.microsoft.com/office/drawing/2014/main" id="{174B41AF-3DC4-224D-90B7-E380E6875571}"/>
                      </a:ext>
                    </a:extLst>
                  </p:cNvPr>
                  <p:cNvCxnSpPr>
                    <a:cxnSpLocks/>
                    <a:stCxn id="657" idx="3"/>
                    <a:endCxn id="659"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66" name="Straight Arrow Connector 665">
                    <a:extLst>
                      <a:ext uri="{FF2B5EF4-FFF2-40B4-BE49-F238E27FC236}">
                        <a16:creationId xmlns:a16="http://schemas.microsoft.com/office/drawing/2014/main" id="{320CACFA-1BFD-9B4C-9730-0E4CAF9E702A}"/>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67" name="Straight Arrow Connector 666">
                    <a:extLst>
                      <a:ext uri="{FF2B5EF4-FFF2-40B4-BE49-F238E27FC236}">
                        <a16:creationId xmlns:a16="http://schemas.microsoft.com/office/drawing/2014/main" id="{1899D9B1-B86F-BF4B-99A9-429B22B9F473}"/>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68" name="Straight Arrow Connector 667">
                    <a:extLst>
                      <a:ext uri="{FF2B5EF4-FFF2-40B4-BE49-F238E27FC236}">
                        <a16:creationId xmlns:a16="http://schemas.microsoft.com/office/drawing/2014/main" id="{4C5EA4D3-D8F4-944F-809F-73745047F6AC}"/>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69" name="Straight Arrow Connector 668">
                    <a:extLst>
                      <a:ext uri="{FF2B5EF4-FFF2-40B4-BE49-F238E27FC236}">
                        <a16:creationId xmlns:a16="http://schemas.microsoft.com/office/drawing/2014/main" id="{3C082CE8-EB47-5C4F-A436-E746A6AF1506}"/>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654" name="Rectangle 653">
                  <a:extLst>
                    <a:ext uri="{FF2B5EF4-FFF2-40B4-BE49-F238E27FC236}">
                      <a16:creationId xmlns:a16="http://schemas.microsoft.com/office/drawing/2014/main" id="{2803143B-7A80-DE40-B955-F8A503BD4C5A}"/>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Freeform 654">
                  <a:extLst>
                    <a:ext uri="{FF2B5EF4-FFF2-40B4-BE49-F238E27FC236}">
                      <a16:creationId xmlns:a16="http://schemas.microsoft.com/office/drawing/2014/main" id="{184EC0B6-5289-2441-A021-A1723763CE50}"/>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Rectangle 655">
                  <a:extLst>
                    <a:ext uri="{FF2B5EF4-FFF2-40B4-BE49-F238E27FC236}">
                      <a16:creationId xmlns:a16="http://schemas.microsoft.com/office/drawing/2014/main" id="{D36D8463-F551-F74D-8FEC-26595C6EFF6A}"/>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3" name="Group 632">
                <a:extLst>
                  <a:ext uri="{FF2B5EF4-FFF2-40B4-BE49-F238E27FC236}">
                    <a16:creationId xmlns:a16="http://schemas.microsoft.com/office/drawing/2014/main" id="{212F4488-0830-F64F-9CA1-5D75E3377AF8}"/>
                  </a:ext>
                </a:extLst>
              </p:cNvPr>
              <p:cNvGrpSpPr/>
              <p:nvPr/>
            </p:nvGrpSpPr>
            <p:grpSpPr>
              <a:xfrm>
                <a:off x="5284707" y="2552682"/>
                <a:ext cx="1978929" cy="1302685"/>
                <a:chOff x="4217907" y="1485882"/>
                <a:chExt cx="1978929" cy="1302685"/>
              </a:xfrm>
            </p:grpSpPr>
            <p:sp>
              <p:nvSpPr>
                <p:cNvPr id="634" name="Rectangle 633">
                  <a:extLst>
                    <a:ext uri="{FF2B5EF4-FFF2-40B4-BE49-F238E27FC236}">
                      <a16:creationId xmlns:a16="http://schemas.microsoft.com/office/drawing/2014/main" id="{FB91D612-251F-3C40-9AA3-9606EA56126B}"/>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5" name="Group 634">
                  <a:extLst>
                    <a:ext uri="{FF2B5EF4-FFF2-40B4-BE49-F238E27FC236}">
                      <a16:creationId xmlns:a16="http://schemas.microsoft.com/office/drawing/2014/main" id="{0B7EC012-49EE-454E-8673-4617FB6224AB}"/>
                    </a:ext>
                  </a:extLst>
                </p:cNvPr>
                <p:cNvGrpSpPr/>
                <p:nvPr/>
              </p:nvGrpSpPr>
              <p:grpSpPr>
                <a:xfrm>
                  <a:off x="4461430" y="1551877"/>
                  <a:ext cx="1547111" cy="1117434"/>
                  <a:chOff x="5765493" y="1300872"/>
                  <a:chExt cx="2349594" cy="1697045"/>
                </a:xfrm>
              </p:grpSpPr>
              <p:sp>
                <p:nvSpPr>
                  <p:cNvPr id="639" name="Oval 638">
                    <a:extLst>
                      <a:ext uri="{FF2B5EF4-FFF2-40B4-BE49-F238E27FC236}">
                        <a16:creationId xmlns:a16="http://schemas.microsoft.com/office/drawing/2014/main" id="{0C48B89F-4386-E143-9471-E9AA6902AD54}"/>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640" name="Straight Arrow Connector 639">
                    <a:extLst>
                      <a:ext uri="{FF2B5EF4-FFF2-40B4-BE49-F238E27FC236}">
                        <a16:creationId xmlns:a16="http://schemas.microsoft.com/office/drawing/2014/main" id="{BB66B43A-9330-3043-A636-386875C6BAE4}"/>
                      </a:ext>
                    </a:extLst>
                  </p:cNvPr>
                  <p:cNvCxnSpPr>
                    <a:cxnSpLocks/>
                    <a:stCxn id="639" idx="5"/>
                    <a:endCxn id="644"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641" name="Oval 640">
                    <a:extLst>
                      <a:ext uri="{FF2B5EF4-FFF2-40B4-BE49-F238E27FC236}">
                        <a16:creationId xmlns:a16="http://schemas.microsoft.com/office/drawing/2014/main" id="{0321FBE2-4B32-FF48-9527-2C41D0DE287B}"/>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42" name="Oval 641">
                    <a:extLst>
                      <a:ext uri="{FF2B5EF4-FFF2-40B4-BE49-F238E27FC236}">
                        <a16:creationId xmlns:a16="http://schemas.microsoft.com/office/drawing/2014/main" id="{0C248F72-783E-D747-A3AD-4AFB4BA5BC7F}"/>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43" name="Oval 642">
                    <a:extLst>
                      <a:ext uri="{FF2B5EF4-FFF2-40B4-BE49-F238E27FC236}">
                        <a16:creationId xmlns:a16="http://schemas.microsoft.com/office/drawing/2014/main" id="{621D65A7-3F04-3642-801F-4C8E73ED20B3}"/>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44" name="Oval 643">
                    <a:extLst>
                      <a:ext uri="{FF2B5EF4-FFF2-40B4-BE49-F238E27FC236}">
                        <a16:creationId xmlns:a16="http://schemas.microsoft.com/office/drawing/2014/main" id="{A3323A07-7AF6-1E4B-9FD3-82395566342F}"/>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45" name="Oval 644">
                    <a:extLst>
                      <a:ext uri="{FF2B5EF4-FFF2-40B4-BE49-F238E27FC236}">
                        <a16:creationId xmlns:a16="http://schemas.microsoft.com/office/drawing/2014/main" id="{AA965CE9-DC09-2944-84CD-3815578A4260}"/>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46" name="Oval 645">
                    <a:extLst>
                      <a:ext uri="{FF2B5EF4-FFF2-40B4-BE49-F238E27FC236}">
                        <a16:creationId xmlns:a16="http://schemas.microsoft.com/office/drawing/2014/main" id="{75C647D3-3D48-2844-AE0A-5CEB98EE0A25}"/>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647" name="Straight Arrow Connector 646">
                    <a:extLst>
                      <a:ext uri="{FF2B5EF4-FFF2-40B4-BE49-F238E27FC236}">
                        <a16:creationId xmlns:a16="http://schemas.microsoft.com/office/drawing/2014/main" id="{BA4A4B6D-9814-534D-B31D-511181FD9783}"/>
                      </a:ext>
                    </a:extLst>
                  </p:cNvPr>
                  <p:cNvCxnSpPr>
                    <a:cxnSpLocks/>
                    <a:stCxn id="639" idx="3"/>
                    <a:endCxn id="641"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48" name="Straight Arrow Connector 647">
                    <a:extLst>
                      <a:ext uri="{FF2B5EF4-FFF2-40B4-BE49-F238E27FC236}">
                        <a16:creationId xmlns:a16="http://schemas.microsoft.com/office/drawing/2014/main" id="{400F59F8-BACB-754E-80DE-B3721778399B}"/>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49" name="Straight Arrow Connector 648">
                    <a:extLst>
                      <a:ext uri="{FF2B5EF4-FFF2-40B4-BE49-F238E27FC236}">
                        <a16:creationId xmlns:a16="http://schemas.microsoft.com/office/drawing/2014/main" id="{87C9B804-575B-9146-99E4-4BF47D933583}"/>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50" name="Straight Arrow Connector 649">
                    <a:extLst>
                      <a:ext uri="{FF2B5EF4-FFF2-40B4-BE49-F238E27FC236}">
                        <a16:creationId xmlns:a16="http://schemas.microsoft.com/office/drawing/2014/main" id="{D350A84C-4854-DE49-BECF-7206EDC21521}"/>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51" name="Straight Arrow Connector 650">
                    <a:extLst>
                      <a:ext uri="{FF2B5EF4-FFF2-40B4-BE49-F238E27FC236}">
                        <a16:creationId xmlns:a16="http://schemas.microsoft.com/office/drawing/2014/main" id="{FA07011A-ABD1-2F44-947D-396D343DB97E}"/>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636" name="Rectangle 635">
                  <a:extLst>
                    <a:ext uri="{FF2B5EF4-FFF2-40B4-BE49-F238E27FC236}">
                      <a16:creationId xmlns:a16="http://schemas.microsoft.com/office/drawing/2014/main" id="{0588AC57-C363-AB4F-8CD2-2C9579EAEB21}"/>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Freeform 636">
                  <a:extLst>
                    <a:ext uri="{FF2B5EF4-FFF2-40B4-BE49-F238E27FC236}">
                      <a16:creationId xmlns:a16="http://schemas.microsoft.com/office/drawing/2014/main" id="{FE35E49B-FD53-904C-A880-C53735C060B6}"/>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Rectangle 637">
                  <a:extLst>
                    <a:ext uri="{FF2B5EF4-FFF2-40B4-BE49-F238E27FC236}">
                      <a16:creationId xmlns:a16="http://schemas.microsoft.com/office/drawing/2014/main" id="{235FA4E0-0D13-C442-AD7C-43829C05F096}"/>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3" name="Group 472">
              <a:extLst>
                <a:ext uri="{FF2B5EF4-FFF2-40B4-BE49-F238E27FC236}">
                  <a16:creationId xmlns:a16="http://schemas.microsoft.com/office/drawing/2014/main" id="{BEB6B32D-A496-7542-B64D-AA50751E11A0}"/>
                </a:ext>
              </a:extLst>
            </p:cNvPr>
            <p:cNvGrpSpPr/>
            <p:nvPr/>
          </p:nvGrpSpPr>
          <p:grpSpPr>
            <a:xfrm>
              <a:off x="7378155" y="3471746"/>
              <a:ext cx="3045729" cy="2369485"/>
              <a:chOff x="4217907" y="1485882"/>
              <a:chExt cx="3045729" cy="2369485"/>
            </a:xfrm>
          </p:grpSpPr>
          <p:grpSp>
            <p:nvGrpSpPr>
              <p:cNvPr id="474" name="Group 473">
                <a:extLst>
                  <a:ext uri="{FF2B5EF4-FFF2-40B4-BE49-F238E27FC236}">
                    <a16:creationId xmlns:a16="http://schemas.microsoft.com/office/drawing/2014/main" id="{7002A456-7310-3440-9AFF-D114D7E105F0}"/>
                  </a:ext>
                </a:extLst>
              </p:cNvPr>
              <p:cNvGrpSpPr/>
              <p:nvPr/>
            </p:nvGrpSpPr>
            <p:grpSpPr>
              <a:xfrm>
                <a:off x="4217907" y="1485882"/>
                <a:ext cx="1978929" cy="1302685"/>
                <a:chOff x="4217907" y="1485882"/>
                <a:chExt cx="1978929" cy="1302685"/>
              </a:xfrm>
            </p:grpSpPr>
            <p:sp>
              <p:nvSpPr>
                <p:cNvPr id="608" name="Rectangle 607">
                  <a:extLst>
                    <a:ext uri="{FF2B5EF4-FFF2-40B4-BE49-F238E27FC236}">
                      <a16:creationId xmlns:a16="http://schemas.microsoft.com/office/drawing/2014/main" id="{B2E83E71-E250-6C4F-8A0C-AF50569A1FA8}"/>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9" name="Group 608">
                  <a:extLst>
                    <a:ext uri="{FF2B5EF4-FFF2-40B4-BE49-F238E27FC236}">
                      <a16:creationId xmlns:a16="http://schemas.microsoft.com/office/drawing/2014/main" id="{F60F25C8-C71C-B549-A8F7-D7489158B438}"/>
                    </a:ext>
                  </a:extLst>
                </p:cNvPr>
                <p:cNvGrpSpPr/>
                <p:nvPr/>
              </p:nvGrpSpPr>
              <p:grpSpPr>
                <a:xfrm>
                  <a:off x="4461430" y="1551877"/>
                  <a:ext cx="1547111" cy="1117434"/>
                  <a:chOff x="5765493" y="1300872"/>
                  <a:chExt cx="2349594" cy="1697045"/>
                </a:xfrm>
              </p:grpSpPr>
              <p:sp>
                <p:nvSpPr>
                  <p:cNvPr id="613" name="Oval 612">
                    <a:extLst>
                      <a:ext uri="{FF2B5EF4-FFF2-40B4-BE49-F238E27FC236}">
                        <a16:creationId xmlns:a16="http://schemas.microsoft.com/office/drawing/2014/main" id="{668CB9B3-F03D-624C-80E7-0651DF429799}"/>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614" name="Straight Arrow Connector 613">
                    <a:extLst>
                      <a:ext uri="{FF2B5EF4-FFF2-40B4-BE49-F238E27FC236}">
                        <a16:creationId xmlns:a16="http://schemas.microsoft.com/office/drawing/2014/main" id="{B10E9284-5463-E448-9234-D6BE1250023F}"/>
                      </a:ext>
                    </a:extLst>
                  </p:cNvPr>
                  <p:cNvCxnSpPr>
                    <a:cxnSpLocks/>
                    <a:stCxn id="613" idx="5"/>
                    <a:endCxn id="618"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615" name="Oval 614">
                    <a:extLst>
                      <a:ext uri="{FF2B5EF4-FFF2-40B4-BE49-F238E27FC236}">
                        <a16:creationId xmlns:a16="http://schemas.microsoft.com/office/drawing/2014/main" id="{CED13F56-BE11-7D4F-8350-0F47E5D4D5E0}"/>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16" name="Oval 615">
                    <a:extLst>
                      <a:ext uri="{FF2B5EF4-FFF2-40B4-BE49-F238E27FC236}">
                        <a16:creationId xmlns:a16="http://schemas.microsoft.com/office/drawing/2014/main" id="{A3D96CD0-AD78-264F-8DBC-1A026AC71D1E}"/>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17" name="Oval 616">
                    <a:extLst>
                      <a:ext uri="{FF2B5EF4-FFF2-40B4-BE49-F238E27FC236}">
                        <a16:creationId xmlns:a16="http://schemas.microsoft.com/office/drawing/2014/main" id="{05F37041-9F13-3448-95FD-EB91F0BC19AF}"/>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18" name="Oval 617">
                    <a:extLst>
                      <a:ext uri="{FF2B5EF4-FFF2-40B4-BE49-F238E27FC236}">
                        <a16:creationId xmlns:a16="http://schemas.microsoft.com/office/drawing/2014/main" id="{C540A7F3-0DCA-714A-B9B6-C6917E19CB3B}"/>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19" name="Oval 618">
                    <a:extLst>
                      <a:ext uri="{FF2B5EF4-FFF2-40B4-BE49-F238E27FC236}">
                        <a16:creationId xmlns:a16="http://schemas.microsoft.com/office/drawing/2014/main" id="{44B81C62-3780-B346-907A-A812400E67B2}"/>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20" name="Oval 619">
                    <a:extLst>
                      <a:ext uri="{FF2B5EF4-FFF2-40B4-BE49-F238E27FC236}">
                        <a16:creationId xmlns:a16="http://schemas.microsoft.com/office/drawing/2014/main" id="{4AAF4B7D-F4A9-B545-ADB4-8E08276B1CE8}"/>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621" name="Straight Arrow Connector 620">
                    <a:extLst>
                      <a:ext uri="{FF2B5EF4-FFF2-40B4-BE49-F238E27FC236}">
                        <a16:creationId xmlns:a16="http://schemas.microsoft.com/office/drawing/2014/main" id="{05ADCFB5-DC9F-7241-9B59-2D72C2ABAB46}"/>
                      </a:ext>
                    </a:extLst>
                  </p:cNvPr>
                  <p:cNvCxnSpPr>
                    <a:cxnSpLocks/>
                    <a:stCxn id="613" idx="3"/>
                    <a:endCxn id="615"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22" name="Straight Arrow Connector 621">
                    <a:extLst>
                      <a:ext uri="{FF2B5EF4-FFF2-40B4-BE49-F238E27FC236}">
                        <a16:creationId xmlns:a16="http://schemas.microsoft.com/office/drawing/2014/main" id="{79B92BB9-161C-C34D-9C98-770410D5199A}"/>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23" name="Straight Arrow Connector 622">
                    <a:extLst>
                      <a:ext uri="{FF2B5EF4-FFF2-40B4-BE49-F238E27FC236}">
                        <a16:creationId xmlns:a16="http://schemas.microsoft.com/office/drawing/2014/main" id="{D6FF1D19-8B28-2E4B-8EE2-C82724B8DF7F}"/>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24" name="Straight Arrow Connector 623">
                    <a:extLst>
                      <a:ext uri="{FF2B5EF4-FFF2-40B4-BE49-F238E27FC236}">
                        <a16:creationId xmlns:a16="http://schemas.microsoft.com/office/drawing/2014/main" id="{AAD3B5EC-FC64-D94E-8CA0-A87C212E51D9}"/>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25" name="Straight Arrow Connector 624">
                    <a:extLst>
                      <a:ext uri="{FF2B5EF4-FFF2-40B4-BE49-F238E27FC236}">
                        <a16:creationId xmlns:a16="http://schemas.microsoft.com/office/drawing/2014/main" id="{5379BE25-B9D7-7E4E-AF0A-991B72257BF4}"/>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610" name="Rectangle 609">
                  <a:extLst>
                    <a:ext uri="{FF2B5EF4-FFF2-40B4-BE49-F238E27FC236}">
                      <a16:creationId xmlns:a16="http://schemas.microsoft.com/office/drawing/2014/main" id="{23F384E9-F4D7-A14A-81BE-DD6535A8D06D}"/>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Freeform 610">
                  <a:extLst>
                    <a:ext uri="{FF2B5EF4-FFF2-40B4-BE49-F238E27FC236}">
                      <a16:creationId xmlns:a16="http://schemas.microsoft.com/office/drawing/2014/main" id="{A6C2200C-6B0A-D046-BA12-4F73921DAC9E}"/>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Rectangle 611">
                  <a:extLst>
                    <a:ext uri="{FF2B5EF4-FFF2-40B4-BE49-F238E27FC236}">
                      <a16:creationId xmlns:a16="http://schemas.microsoft.com/office/drawing/2014/main" id="{E55B7102-1AE0-2F46-A8A4-2CE825C804C8}"/>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5" name="Group 474">
                <a:extLst>
                  <a:ext uri="{FF2B5EF4-FFF2-40B4-BE49-F238E27FC236}">
                    <a16:creationId xmlns:a16="http://schemas.microsoft.com/office/drawing/2014/main" id="{D651736B-FD6B-8D49-9F70-6E8B193753DF}"/>
                  </a:ext>
                </a:extLst>
              </p:cNvPr>
              <p:cNvGrpSpPr/>
              <p:nvPr/>
            </p:nvGrpSpPr>
            <p:grpSpPr>
              <a:xfrm>
                <a:off x="4370307" y="1638282"/>
                <a:ext cx="1978929" cy="1302685"/>
                <a:chOff x="4217907" y="1485882"/>
                <a:chExt cx="1978929" cy="1302685"/>
              </a:xfrm>
            </p:grpSpPr>
            <p:sp>
              <p:nvSpPr>
                <p:cNvPr id="590" name="Rectangle 589">
                  <a:extLst>
                    <a:ext uri="{FF2B5EF4-FFF2-40B4-BE49-F238E27FC236}">
                      <a16:creationId xmlns:a16="http://schemas.microsoft.com/office/drawing/2014/main" id="{E7E2A5F5-E40B-0A4C-AEB6-13809827BE46}"/>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1" name="Group 590">
                  <a:extLst>
                    <a:ext uri="{FF2B5EF4-FFF2-40B4-BE49-F238E27FC236}">
                      <a16:creationId xmlns:a16="http://schemas.microsoft.com/office/drawing/2014/main" id="{02E70336-9AD5-A346-86EB-B30DC490CA3F}"/>
                    </a:ext>
                  </a:extLst>
                </p:cNvPr>
                <p:cNvGrpSpPr/>
                <p:nvPr/>
              </p:nvGrpSpPr>
              <p:grpSpPr>
                <a:xfrm>
                  <a:off x="4461430" y="1551877"/>
                  <a:ext cx="1547111" cy="1117434"/>
                  <a:chOff x="5765493" y="1300872"/>
                  <a:chExt cx="2349594" cy="1697045"/>
                </a:xfrm>
              </p:grpSpPr>
              <p:sp>
                <p:nvSpPr>
                  <p:cNvPr id="595" name="Oval 594">
                    <a:extLst>
                      <a:ext uri="{FF2B5EF4-FFF2-40B4-BE49-F238E27FC236}">
                        <a16:creationId xmlns:a16="http://schemas.microsoft.com/office/drawing/2014/main" id="{002FA0FD-B457-E042-9DA9-7B7AA687EA26}"/>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596" name="Straight Arrow Connector 595">
                    <a:extLst>
                      <a:ext uri="{FF2B5EF4-FFF2-40B4-BE49-F238E27FC236}">
                        <a16:creationId xmlns:a16="http://schemas.microsoft.com/office/drawing/2014/main" id="{9CA6B24F-1841-E44C-AFDF-54B98766547E}"/>
                      </a:ext>
                    </a:extLst>
                  </p:cNvPr>
                  <p:cNvCxnSpPr>
                    <a:cxnSpLocks/>
                    <a:stCxn id="595" idx="5"/>
                    <a:endCxn id="600"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597" name="Oval 596">
                    <a:extLst>
                      <a:ext uri="{FF2B5EF4-FFF2-40B4-BE49-F238E27FC236}">
                        <a16:creationId xmlns:a16="http://schemas.microsoft.com/office/drawing/2014/main" id="{0A32B746-E904-E540-A747-C08F8F3FF214}"/>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98" name="Oval 597">
                    <a:extLst>
                      <a:ext uri="{FF2B5EF4-FFF2-40B4-BE49-F238E27FC236}">
                        <a16:creationId xmlns:a16="http://schemas.microsoft.com/office/drawing/2014/main" id="{41C348C3-A9FF-F142-860E-F858DEAF773C}"/>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99" name="Oval 598">
                    <a:extLst>
                      <a:ext uri="{FF2B5EF4-FFF2-40B4-BE49-F238E27FC236}">
                        <a16:creationId xmlns:a16="http://schemas.microsoft.com/office/drawing/2014/main" id="{BFDAD373-91A5-7448-A16B-8C82FC49BA58}"/>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00" name="Oval 599">
                    <a:extLst>
                      <a:ext uri="{FF2B5EF4-FFF2-40B4-BE49-F238E27FC236}">
                        <a16:creationId xmlns:a16="http://schemas.microsoft.com/office/drawing/2014/main" id="{2DF13B77-3D28-D744-8552-2C67A4DFC7D7}"/>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01" name="Oval 600">
                    <a:extLst>
                      <a:ext uri="{FF2B5EF4-FFF2-40B4-BE49-F238E27FC236}">
                        <a16:creationId xmlns:a16="http://schemas.microsoft.com/office/drawing/2014/main" id="{A6A1BBB9-F838-264A-B285-0775A6F635D4}"/>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02" name="Oval 601">
                    <a:extLst>
                      <a:ext uri="{FF2B5EF4-FFF2-40B4-BE49-F238E27FC236}">
                        <a16:creationId xmlns:a16="http://schemas.microsoft.com/office/drawing/2014/main" id="{11C94047-EBDE-194B-B53A-C75F28A9AF2C}"/>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603" name="Straight Arrow Connector 602">
                    <a:extLst>
                      <a:ext uri="{FF2B5EF4-FFF2-40B4-BE49-F238E27FC236}">
                        <a16:creationId xmlns:a16="http://schemas.microsoft.com/office/drawing/2014/main" id="{46E6448D-F4C9-7D4D-98AD-8634BE342D1E}"/>
                      </a:ext>
                    </a:extLst>
                  </p:cNvPr>
                  <p:cNvCxnSpPr>
                    <a:cxnSpLocks/>
                    <a:stCxn id="595" idx="3"/>
                    <a:endCxn id="597"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04" name="Straight Arrow Connector 603">
                    <a:extLst>
                      <a:ext uri="{FF2B5EF4-FFF2-40B4-BE49-F238E27FC236}">
                        <a16:creationId xmlns:a16="http://schemas.microsoft.com/office/drawing/2014/main" id="{01BE97AE-AEB2-B246-B9F9-269DD5B6EB21}"/>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05" name="Straight Arrow Connector 604">
                    <a:extLst>
                      <a:ext uri="{FF2B5EF4-FFF2-40B4-BE49-F238E27FC236}">
                        <a16:creationId xmlns:a16="http://schemas.microsoft.com/office/drawing/2014/main" id="{E01BBB79-DCE6-2848-9578-EBB25182F091}"/>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06" name="Straight Arrow Connector 605">
                    <a:extLst>
                      <a:ext uri="{FF2B5EF4-FFF2-40B4-BE49-F238E27FC236}">
                        <a16:creationId xmlns:a16="http://schemas.microsoft.com/office/drawing/2014/main" id="{915BB3C2-F20B-774F-9A18-36E88F564B9D}"/>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07" name="Straight Arrow Connector 606">
                    <a:extLst>
                      <a:ext uri="{FF2B5EF4-FFF2-40B4-BE49-F238E27FC236}">
                        <a16:creationId xmlns:a16="http://schemas.microsoft.com/office/drawing/2014/main" id="{7AEC370B-49E6-294F-B694-D1DD14B09ACF}"/>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592" name="Rectangle 591">
                  <a:extLst>
                    <a:ext uri="{FF2B5EF4-FFF2-40B4-BE49-F238E27FC236}">
                      <a16:creationId xmlns:a16="http://schemas.microsoft.com/office/drawing/2014/main" id="{7C09778F-B843-104D-9A2E-21148A3D899B}"/>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Freeform 592">
                  <a:extLst>
                    <a:ext uri="{FF2B5EF4-FFF2-40B4-BE49-F238E27FC236}">
                      <a16:creationId xmlns:a16="http://schemas.microsoft.com/office/drawing/2014/main" id="{7E7681F2-8F71-354C-86F1-DE1CBB60F032}"/>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Rectangle 593">
                  <a:extLst>
                    <a:ext uri="{FF2B5EF4-FFF2-40B4-BE49-F238E27FC236}">
                      <a16:creationId xmlns:a16="http://schemas.microsoft.com/office/drawing/2014/main" id="{4911BC8E-D928-B342-B181-2D017419E339}"/>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6" name="Group 475">
                <a:extLst>
                  <a:ext uri="{FF2B5EF4-FFF2-40B4-BE49-F238E27FC236}">
                    <a16:creationId xmlns:a16="http://schemas.microsoft.com/office/drawing/2014/main" id="{38380AF6-1127-2541-A735-0BB8CAF187C3}"/>
                  </a:ext>
                </a:extLst>
              </p:cNvPr>
              <p:cNvGrpSpPr/>
              <p:nvPr/>
            </p:nvGrpSpPr>
            <p:grpSpPr>
              <a:xfrm>
                <a:off x="4522707" y="1790682"/>
                <a:ext cx="1978929" cy="1302685"/>
                <a:chOff x="4217907" y="1485882"/>
                <a:chExt cx="1978929" cy="1302685"/>
              </a:xfrm>
            </p:grpSpPr>
            <p:sp>
              <p:nvSpPr>
                <p:cNvPr id="572" name="Rectangle 571">
                  <a:extLst>
                    <a:ext uri="{FF2B5EF4-FFF2-40B4-BE49-F238E27FC236}">
                      <a16:creationId xmlns:a16="http://schemas.microsoft.com/office/drawing/2014/main" id="{2F05BCEF-AAF3-754F-A2C4-DB3A28D16ED7}"/>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3" name="Group 572">
                  <a:extLst>
                    <a:ext uri="{FF2B5EF4-FFF2-40B4-BE49-F238E27FC236}">
                      <a16:creationId xmlns:a16="http://schemas.microsoft.com/office/drawing/2014/main" id="{C5523FE7-CF9D-9444-B2CE-9D878E94D2D1}"/>
                    </a:ext>
                  </a:extLst>
                </p:cNvPr>
                <p:cNvGrpSpPr/>
                <p:nvPr/>
              </p:nvGrpSpPr>
              <p:grpSpPr>
                <a:xfrm>
                  <a:off x="4461430" y="1551877"/>
                  <a:ext cx="1547111" cy="1117434"/>
                  <a:chOff x="5765493" y="1300872"/>
                  <a:chExt cx="2349594" cy="1697045"/>
                </a:xfrm>
              </p:grpSpPr>
              <p:sp>
                <p:nvSpPr>
                  <p:cNvPr id="577" name="Oval 576">
                    <a:extLst>
                      <a:ext uri="{FF2B5EF4-FFF2-40B4-BE49-F238E27FC236}">
                        <a16:creationId xmlns:a16="http://schemas.microsoft.com/office/drawing/2014/main" id="{1E90CFE2-FF09-2A45-85F1-0FFCA926F9EB}"/>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578" name="Straight Arrow Connector 577">
                    <a:extLst>
                      <a:ext uri="{FF2B5EF4-FFF2-40B4-BE49-F238E27FC236}">
                        <a16:creationId xmlns:a16="http://schemas.microsoft.com/office/drawing/2014/main" id="{EA73541E-5251-1B48-90C3-AF0D84B60000}"/>
                      </a:ext>
                    </a:extLst>
                  </p:cNvPr>
                  <p:cNvCxnSpPr>
                    <a:cxnSpLocks/>
                    <a:stCxn id="577" idx="5"/>
                    <a:endCxn id="582"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579" name="Oval 578">
                    <a:extLst>
                      <a:ext uri="{FF2B5EF4-FFF2-40B4-BE49-F238E27FC236}">
                        <a16:creationId xmlns:a16="http://schemas.microsoft.com/office/drawing/2014/main" id="{80547696-4DAD-7941-A040-C574D0A8C68B}"/>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80" name="Oval 579">
                    <a:extLst>
                      <a:ext uri="{FF2B5EF4-FFF2-40B4-BE49-F238E27FC236}">
                        <a16:creationId xmlns:a16="http://schemas.microsoft.com/office/drawing/2014/main" id="{5FA82F2D-B20E-844F-8BD8-C2CB3685B4AA}"/>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81" name="Oval 580">
                    <a:extLst>
                      <a:ext uri="{FF2B5EF4-FFF2-40B4-BE49-F238E27FC236}">
                        <a16:creationId xmlns:a16="http://schemas.microsoft.com/office/drawing/2014/main" id="{C467F324-7DA8-D14E-A9C3-656B6FF8059A}"/>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82" name="Oval 581">
                    <a:extLst>
                      <a:ext uri="{FF2B5EF4-FFF2-40B4-BE49-F238E27FC236}">
                        <a16:creationId xmlns:a16="http://schemas.microsoft.com/office/drawing/2014/main" id="{4DC0FC1F-B162-4A41-BAB8-0A628ECC6CD5}"/>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83" name="Oval 582">
                    <a:extLst>
                      <a:ext uri="{FF2B5EF4-FFF2-40B4-BE49-F238E27FC236}">
                        <a16:creationId xmlns:a16="http://schemas.microsoft.com/office/drawing/2014/main" id="{83F6D2A6-25D8-734A-956B-9E04F2A5927F}"/>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84" name="Oval 583">
                    <a:extLst>
                      <a:ext uri="{FF2B5EF4-FFF2-40B4-BE49-F238E27FC236}">
                        <a16:creationId xmlns:a16="http://schemas.microsoft.com/office/drawing/2014/main" id="{5B00A4E9-5529-034A-8DC5-2ADC35F4F519}"/>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585" name="Straight Arrow Connector 584">
                    <a:extLst>
                      <a:ext uri="{FF2B5EF4-FFF2-40B4-BE49-F238E27FC236}">
                        <a16:creationId xmlns:a16="http://schemas.microsoft.com/office/drawing/2014/main" id="{AA900435-2499-4C43-93BF-F98409DC6EAE}"/>
                      </a:ext>
                    </a:extLst>
                  </p:cNvPr>
                  <p:cNvCxnSpPr>
                    <a:cxnSpLocks/>
                    <a:stCxn id="577" idx="3"/>
                    <a:endCxn id="579"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86" name="Straight Arrow Connector 585">
                    <a:extLst>
                      <a:ext uri="{FF2B5EF4-FFF2-40B4-BE49-F238E27FC236}">
                        <a16:creationId xmlns:a16="http://schemas.microsoft.com/office/drawing/2014/main" id="{8FC22E48-1129-AD43-B744-2E574418D9B0}"/>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87" name="Straight Arrow Connector 586">
                    <a:extLst>
                      <a:ext uri="{FF2B5EF4-FFF2-40B4-BE49-F238E27FC236}">
                        <a16:creationId xmlns:a16="http://schemas.microsoft.com/office/drawing/2014/main" id="{57B2041B-5A63-F445-A0F9-23A895707817}"/>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88" name="Straight Arrow Connector 587">
                    <a:extLst>
                      <a:ext uri="{FF2B5EF4-FFF2-40B4-BE49-F238E27FC236}">
                        <a16:creationId xmlns:a16="http://schemas.microsoft.com/office/drawing/2014/main" id="{4796B0F3-CF4E-0247-932C-9037F2B80C04}"/>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89" name="Straight Arrow Connector 588">
                    <a:extLst>
                      <a:ext uri="{FF2B5EF4-FFF2-40B4-BE49-F238E27FC236}">
                        <a16:creationId xmlns:a16="http://schemas.microsoft.com/office/drawing/2014/main" id="{325BB623-1E5D-134D-A39D-B0B3278FDC10}"/>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574" name="Rectangle 573">
                  <a:extLst>
                    <a:ext uri="{FF2B5EF4-FFF2-40B4-BE49-F238E27FC236}">
                      <a16:creationId xmlns:a16="http://schemas.microsoft.com/office/drawing/2014/main" id="{209D04C9-F982-E34A-A56C-23068747600E}"/>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Freeform 574">
                  <a:extLst>
                    <a:ext uri="{FF2B5EF4-FFF2-40B4-BE49-F238E27FC236}">
                      <a16:creationId xmlns:a16="http://schemas.microsoft.com/office/drawing/2014/main" id="{42B4CF9B-D645-6842-9444-A080D2EC16CE}"/>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Rectangle 575">
                  <a:extLst>
                    <a:ext uri="{FF2B5EF4-FFF2-40B4-BE49-F238E27FC236}">
                      <a16:creationId xmlns:a16="http://schemas.microsoft.com/office/drawing/2014/main" id="{4D2B5684-26E3-5848-A77A-0AD782EE708F}"/>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7" name="Group 476">
                <a:extLst>
                  <a:ext uri="{FF2B5EF4-FFF2-40B4-BE49-F238E27FC236}">
                    <a16:creationId xmlns:a16="http://schemas.microsoft.com/office/drawing/2014/main" id="{D48DA0A4-2B9E-AA43-9523-7F015B2CB8C8}"/>
                  </a:ext>
                </a:extLst>
              </p:cNvPr>
              <p:cNvGrpSpPr/>
              <p:nvPr/>
            </p:nvGrpSpPr>
            <p:grpSpPr>
              <a:xfrm>
                <a:off x="4675107" y="1943082"/>
                <a:ext cx="1978929" cy="1302685"/>
                <a:chOff x="4217907" y="1485882"/>
                <a:chExt cx="1978929" cy="1302685"/>
              </a:xfrm>
            </p:grpSpPr>
            <p:sp>
              <p:nvSpPr>
                <p:cNvPr id="554" name="Rectangle 553">
                  <a:extLst>
                    <a:ext uri="{FF2B5EF4-FFF2-40B4-BE49-F238E27FC236}">
                      <a16:creationId xmlns:a16="http://schemas.microsoft.com/office/drawing/2014/main" id="{1526AEB3-AA79-9A48-9313-D977C2B4BD63}"/>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5" name="Group 554">
                  <a:extLst>
                    <a:ext uri="{FF2B5EF4-FFF2-40B4-BE49-F238E27FC236}">
                      <a16:creationId xmlns:a16="http://schemas.microsoft.com/office/drawing/2014/main" id="{155DA5C3-3C1E-2F49-ACDA-03F62B279BF5}"/>
                    </a:ext>
                  </a:extLst>
                </p:cNvPr>
                <p:cNvGrpSpPr/>
                <p:nvPr/>
              </p:nvGrpSpPr>
              <p:grpSpPr>
                <a:xfrm>
                  <a:off x="4461430" y="1551877"/>
                  <a:ext cx="1547111" cy="1117434"/>
                  <a:chOff x="5765493" y="1300872"/>
                  <a:chExt cx="2349594" cy="1697045"/>
                </a:xfrm>
              </p:grpSpPr>
              <p:sp>
                <p:nvSpPr>
                  <p:cNvPr id="559" name="Oval 558">
                    <a:extLst>
                      <a:ext uri="{FF2B5EF4-FFF2-40B4-BE49-F238E27FC236}">
                        <a16:creationId xmlns:a16="http://schemas.microsoft.com/office/drawing/2014/main" id="{D79A3E2E-9F74-C341-867E-62E009CB95E8}"/>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560" name="Straight Arrow Connector 559">
                    <a:extLst>
                      <a:ext uri="{FF2B5EF4-FFF2-40B4-BE49-F238E27FC236}">
                        <a16:creationId xmlns:a16="http://schemas.microsoft.com/office/drawing/2014/main" id="{3B942D39-FDF9-994A-AD63-B32552B9B577}"/>
                      </a:ext>
                    </a:extLst>
                  </p:cNvPr>
                  <p:cNvCxnSpPr>
                    <a:cxnSpLocks/>
                    <a:stCxn id="559" idx="5"/>
                    <a:endCxn id="564"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561" name="Oval 560">
                    <a:extLst>
                      <a:ext uri="{FF2B5EF4-FFF2-40B4-BE49-F238E27FC236}">
                        <a16:creationId xmlns:a16="http://schemas.microsoft.com/office/drawing/2014/main" id="{53DFD5C4-9F9F-A44D-9159-6F2C8F303A9E}"/>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62" name="Oval 561">
                    <a:extLst>
                      <a:ext uri="{FF2B5EF4-FFF2-40B4-BE49-F238E27FC236}">
                        <a16:creationId xmlns:a16="http://schemas.microsoft.com/office/drawing/2014/main" id="{059FF436-011C-824E-8F0D-5A74148984F0}"/>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63" name="Oval 562">
                    <a:extLst>
                      <a:ext uri="{FF2B5EF4-FFF2-40B4-BE49-F238E27FC236}">
                        <a16:creationId xmlns:a16="http://schemas.microsoft.com/office/drawing/2014/main" id="{D56A8879-5C64-5D49-B55D-76204BE1A001}"/>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64" name="Oval 563">
                    <a:extLst>
                      <a:ext uri="{FF2B5EF4-FFF2-40B4-BE49-F238E27FC236}">
                        <a16:creationId xmlns:a16="http://schemas.microsoft.com/office/drawing/2014/main" id="{665E015D-7CEF-AA41-8FED-2B113ABB4FBA}"/>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65" name="Oval 564">
                    <a:extLst>
                      <a:ext uri="{FF2B5EF4-FFF2-40B4-BE49-F238E27FC236}">
                        <a16:creationId xmlns:a16="http://schemas.microsoft.com/office/drawing/2014/main" id="{C67DB876-4468-4A49-84A7-9670448E613C}"/>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66" name="Oval 565">
                    <a:extLst>
                      <a:ext uri="{FF2B5EF4-FFF2-40B4-BE49-F238E27FC236}">
                        <a16:creationId xmlns:a16="http://schemas.microsoft.com/office/drawing/2014/main" id="{212A4CD7-9349-6449-A175-E4568F34A670}"/>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567" name="Straight Arrow Connector 566">
                    <a:extLst>
                      <a:ext uri="{FF2B5EF4-FFF2-40B4-BE49-F238E27FC236}">
                        <a16:creationId xmlns:a16="http://schemas.microsoft.com/office/drawing/2014/main" id="{4C3A2612-38E0-274D-AD81-01BFD6CBBAC8}"/>
                      </a:ext>
                    </a:extLst>
                  </p:cNvPr>
                  <p:cNvCxnSpPr>
                    <a:cxnSpLocks/>
                    <a:stCxn id="559" idx="3"/>
                    <a:endCxn id="561"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68" name="Straight Arrow Connector 567">
                    <a:extLst>
                      <a:ext uri="{FF2B5EF4-FFF2-40B4-BE49-F238E27FC236}">
                        <a16:creationId xmlns:a16="http://schemas.microsoft.com/office/drawing/2014/main" id="{7C41F079-2C7B-D84F-94F1-7ABC7E21F2FD}"/>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69" name="Straight Arrow Connector 568">
                    <a:extLst>
                      <a:ext uri="{FF2B5EF4-FFF2-40B4-BE49-F238E27FC236}">
                        <a16:creationId xmlns:a16="http://schemas.microsoft.com/office/drawing/2014/main" id="{5B240D27-9E1B-204C-B460-E3CEFC3D42C5}"/>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70" name="Straight Arrow Connector 569">
                    <a:extLst>
                      <a:ext uri="{FF2B5EF4-FFF2-40B4-BE49-F238E27FC236}">
                        <a16:creationId xmlns:a16="http://schemas.microsoft.com/office/drawing/2014/main" id="{BA29DCCC-BD29-FB49-A410-ED6C75F1227B}"/>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71" name="Straight Arrow Connector 570">
                    <a:extLst>
                      <a:ext uri="{FF2B5EF4-FFF2-40B4-BE49-F238E27FC236}">
                        <a16:creationId xmlns:a16="http://schemas.microsoft.com/office/drawing/2014/main" id="{2C937350-FC37-C944-996A-29CC1B8905C7}"/>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556" name="Rectangle 555">
                  <a:extLst>
                    <a:ext uri="{FF2B5EF4-FFF2-40B4-BE49-F238E27FC236}">
                      <a16:creationId xmlns:a16="http://schemas.microsoft.com/office/drawing/2014/main" id="{09061DE3-FBC1-1647-91DC-60C53F647EFE}"/>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Freeform 556">
                  <a:extLst>
                    <a:ext uri="{FF2B5EF4-FFF2-40B4-BE49-F238E27FC236}">
                      <a16:creationId xmlns:a16="http://schemas.microsoft.com/office/drawing/2014/main" id="{DD31C06E-B990-5D4B-8483-DF6EAE77BC3A}"/>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Rectangle 557">
                  <a:extLst>
                    <a:ext uri="{FF2B5EF4-FFF2-40B4-BE49-F238E27FC236}">
                      <a16:creationId xmlns:a16="http://schemas.microsoft.com/office/drawing/2014/main" id="{075CD9E4-4AB3-6F48-B673-9D12CAAF00EB}"/>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8" name="Group 477">
                <a:extLst>
                  <a:ext uri="{FF2B5EF4-FFF2-40B4-BE49-F238E27FC236}">
                    <a16:creationId xmlns:a16="http://schemas.microsoft.com/office/drawing/2014/main" id="{0FFEF53D-3DDB-EE4D-9E2F-95D8B473807B}"/>
                  </a:ext>
                </a:extLst>
              </p:cNvPr>
              <p:cNvGrpSpPr/>
              <p:nvPr/>
            </p:nvGrpSpPr>
            <p:grpSpPr>
              <a:xfrm>
                <a:off x="4827507" y="2095482"/>
                <a:ext cx="1978929" cy="1302685"/>
                <a:chOff x="4217907" y="1485882"/>
                <a:chExt cx="1978929" cy="1302685"/>
              </a:xfrm>
            </p:grpSpPr>
            <p:sp>
              <p:nvSpPr>
                <p:cNvPr id="536" name="Rectangle 535">
                  <a:extLst>
                    <a:ext uri="{FF2B5EF4-FFF2-40B4-BE49-F238E27FC236}">
                      <a16:creationId xmlns:a16="http://schemas.microsoft.com/office/drawing/2014/main" id="{117A2AA0-0EB2-7245-BBC8-7C6C3DCD81A2}"/>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7" name="Group 536">
                  <a:extLst>
                    <a:ext uri="{FF2B5EF4-FFF2-40B4-BE49-F238E27FC236}">
                      <a16:creationId xmlns:a16="http://schemas.microsoft.com/office/drawing/2014/main" id="{C7E19AC5-F311-1943-ABB8-8945D6172270}"/>
                    </a:ext>
                  </a:extLst>
                </p:cNvPr>
                <p:cNvGrpSpPr/>
                <p:nvPr/>
              </p:nvGrpSpPr>
              <p:grpSpPr>
                <a:xfrm>
                  <a:off x="4461430" y="1551877"/>
                  <a:ext cx="1547111" cy="1117434"/>
                  <a:chOff x="5765493" y="1300872"/>
                  <a:chExt cx="2349594" cy="1697045"/>
                </a:xfrm>
              </p:grpSpPr>
              <p:sp>
                <p:nvSpPr>
                  <p:cNvPr id="541" name="Oval 540">
                    <a:extLst>
                      <a:ext uri="{FF2B5EF4-FFF2-40B4-BE49-F238E27FC236}">
                        <a16:creationId xmlns:a16="http://schemas.microsoft.com/office/drawing/2014/main" id="{EB76C578-E3DC-5342-BB7A-64D80937531E}"/>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542" name="Straight Arrow Connector 541">
                    <a:extLst>
                      <a:ext uri="{FF2B5EF4-FFF2-40B4-BE49-F238E27FC236}">
                        <a16:creationId xmlns:a16="http://schemas.microsoft.com/office/drawing/2014/main" id="{75B1B6E2-5BD0-5E49-86C6-D7D5FBAD778B}"/>
                      </a:ext>
                    </a:extLst>
                  </p:cNvPr>
                  <p:cNvCxnSpPr>
                    <a:cxnSpLocks/>
                    <a:stCxn id="541" idx="5"/>
                    <a:endCxn id="546"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543" name="Oval 542">
                    <a:extLst>
                      <a:ext uri="{FF2B5EF4-FFF2-40B4-BE49-F238E27FC236}">
                        <a16:creationId xmlns:a16="http://schemas.microsoft.com/office/drawing/2014/main" id="{A8AB9D73-FFB3-DB49-A99F-5DB0C573492D}"/>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44" name="Oval 543">
                    <a:extLst>
                      <a:ext uri="{FF2B5EF4-FFF2-40B4-BE49-F238E27FC236}">
                        <a16:creationId xmlns:a16="http://schemas.microsoft.com/office/drawing/2014/main" id="{4F29BF49-91B3-B143-8F65-F44C12F6B916}"/>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45" name="Oval 544">
                    <a:extLst>
                      <a:ext uri="{FF2B5EF4-FFF2-40B4-BE49-F238E27FC236}">
                        <a16:creationId xmlns:a16="http://schemas.microsoft.com/office/drawing/2014/main" id="{A3A21646-6831-9049-B00C-758AC059D66A}"/>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46" name="Oval 545">
                    <a:extLst>
                      <a:ext uri="{FF2B5EF4-FFF2-40B4-BE49-F238E27FC236}">
                        <a16:creationId xmlns:a16="http://schemas.microsoft.com/office/drawing/2014/main" id="{06AA60D1-FC14-0C4F-8AAC-40DF6C23545F}"/>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47" name="Oval 546">
                    <a:extLst>
                      <a:ext uri="{FF2B5EF4-FFF2-40B4-BE49-F238E27FC236}">
                        <a16:creationId xmlns:a16="http://schemas.microsoft.com/office/drawing/2014/main" id="{E34E2F8B-D743-CE4C-91F2-D459899D506F}"/>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48" name="Oval 547">
                    <a:extLst>
                      <a:ext uri="{FF2B5EF4-FFF2-40B4-BE49-F238E27FC236}">
                        <a16:creationId xmlns:a16="http://schemas.microsoft.com/office/drawing/2014/main" id="{80661AB7-D7BC-BB41-9118-5CA65F81132F}"/>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549" name="Straight Arrow Connector 548">
                    <a:extLst>
                      <a:ext uri="{FF2B5EF4-FFF2-40B4-BE49-F238E27FC236}">
                        <a16:creationId xmlns:a16="http://schemas.microsoft.com/office/drawing/2014/main" id="{13829B90-9678-9D4D-9C36-222A57AB6711}"/>
                      </a:ext>
                    </a:extLst>
                  </p:cNvPr>
                  <p:cNvCxnSpPr>
                    <a:cxnSpLocks/>
                    <a:stCxn id="541" idx="3"/>
                    <a:endCxn id="543"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50" name="Straight Arrow Connector 549">
                    <a:extLst>
                      <a:ext uri="{FF2B5EF4-FFF2-40B4-BE49-F238E27FC236}">
                        <a16:creationId xmlns:a16="http://schemas.microsoft.com/office/drawing/2014/main" id="{C1C89FC2-8013-B446-BA47-F70B9840824C}"/>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51" name="Straight Arrow Connector 550">
                    <a:extLst>
                      <a:ext uri="{FF2B5EF4-FFF2-40B4-BE49-F238E27FC236}">
                        <a16:creationId xmlns:a16="http://schemas.microsoft.com/office/drawing/2014/main" id="{F2023948-6149-DB4F-B25D-638E73774B8C}"/>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52" name="Straight Arrow Connector 551">
                    <a:extLst>
                      <a:ext uri="{FF2B5EF4-FFF2-40B4-BE49-F238E27FC236}">
                        <a16:creationId xmlns:a16="http://schemas.microsoft.com/office/drawing/2014/main" id="{52B583AF-C130-BF49-8932-9A0CB1A1EBEE}"/>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53" name="Straight Arrow Connector 552">
                    <a:extLst>
                      <a:ext uri="{FF2B5EF4-FFF2-40B4-BE49-F238E27FC236}">
                        <a16:creationId xmlns:a16="http://schemas.microsoft.com/office/drawing/2014/main" id="{B035DED7-AAE3-5A46-8826-526211BE596A}"/>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538" name="Rectangle 537">
                  <a:extLst>
                    <a:ext uri="{FF2B5EF4-FFF2-40B4-BE49-F238E27FC236}">
                      <a16:creationId xmlns:a16="http://schemas.microsoft.com/office/drawing/2014/main" id="{42DE125F-1083-EB49-90D9-349F9DFB8CD1}"/>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Freeform 538">
                  <a:extLst>
                    <a:ext uri="{FF2B5EF4-FFF2-40B4-BE49-F238E27FC236}">
                      <a16:creationId xmlns:a16="http://schemas.microsoft.com/office/drawing/2014/main" id="{6046B4BB-1EE9-9E4A-909E-D62DF5FD6AFB}"/>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Rectangle 539">
                  <a:extLst>
                    <a:ext uri="{FF2B5EF4-FFF2-40B4-BE49-F238E27FC236}">
                      <a16:creationId xmlns:a16="http://schemas.microsoft.com/office/drawing/2014/main" id="{17A8EB03-D8A5-0642-94F9-48D6EBD4DAAF}"/>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9" name="Group 478">
                <a:extLst>
                  <a:ext uri="{FF2B5EF4-FFF2-40B4-BE49-F238E27FC236}">
                    <a16:creationId xmlns:a16="http://schemas.microsoft.com/office/drawing/2014/main" id="{5969A48D-3D3A-0A49-98FA-249779E93A0A}"/>
                  </a:ext>
                </a:extLst>
              </p:cNvPr>
              <p:cNvGrpSpPr/>
              <p:nvPr/>
            </p:nvGrpSpPr>
            <p:grpSpPr>
              <a:xfrm>
                <a:off x="4979907" y="2247882"/>
                <a:ext cx="1978929" cy="1302685"/>
                <a:chOff x="4217907" y="1485882"/>
                <a:chExt cx="1978929" cy="1302685"/>
              </a:xfrm>
            </p:grpSpPr>
            <p:sp>
              <p:nvSpPr>
                <p:cNvPr id="518" name="Rectangle 517">
                  <a:extLst>
                    <a:ext uri="{FF2B5EF4-FFF2-40B4-BE49-F238E27FC236}">
                      <a16:creationId xmlns:a16="http://schemas.microsoft.com/office/drawing/2014/main" id="{113CD6AD-E5CE-F044-A48E-F4A7BADB062F}"/>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9" name="Group 518">
                  <a:extLst>
                    <a:ext uri="{FF2B5EF4-FFF2-40B4-BE49-F238E27FC236}">
                      <a16:creationId xmlns:a16="http://schemas.microsoft.com/office/drawing/2014/main" id="{C2604153-0413-B043-8784-C3BBBEC2E8DE}"/>
                    </a:ext>
                  </a:extLst>
                </p:cNvPr>
                <p:cNvGrpSpPr/>
                <p:nvPr/>
              </p:nvGrpSpPr>
              <p:grpSpPr>
                <a:xfrm>
                  <a:off x="4461430" y="1551877"/>
                  <a:ext cx="1547111" cy="1117434"/>
                  <a:chOff x="5765493" y="1300872"/>
                  <a:chExt cx="2349594" cy="1697045"/>
                </a:xfrm>
              </p:grpSpPr>
              <p:sp>
                <p:nvSpPr>
                  <p:cNvPr id="523" name="Oval 522">
                    <a:extLst>
                      <a:ext uri="{FF2B5EF4-FFF2-40B4-BE49-F238E27FC236}">
                        <a16:creationId xmlns:a16="http://schemas.microsoft.com/office/drawing/2014/main" id="{574FB024-BED5-D649-AE7E-1E41650CB20C}"/>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524" name="Straight Arrow Connector 523">
                    <a:extLst>
                      <a:ext uri="{FF2B5EF4-FFF2-40B4-BE49-F238E27FC236}">
                        <a16:creationId xmlns:a16="http://schemas.microsoft.com/office/drawing/2014/main" id="{3A1454F4-6D80-EA4C-8EA7-5E9D9705B2A1}"/>
                      </a:ext>
                    </a:extLst>
                  </p:cNvPr>
                  <p:cNvCxnSpPr>
                    <a:cxnSpLocks/>
                    <a:stCxn id="523" idx="5"/>
                    <a:endCxn id="528"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525" name="Oval 524">
                    <a:extLst>
                      <a:ext uri="{FF2B5EF4-FFF2-40B4-BE49-F238E27FC236}">
                        <a16:creationId xmlns:a16="http://schemas.microsoft.com/office/drawing/2014/main" id="{6702EEC3-9F0A-3C4B-A89C-ACAA5DE70057}"/>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26" name="Oval 525">
                    <a:extLst>
                      <a:ext uri="{FF2B5EF4-FFF2-40B4-BE49-F238E27FC236}">
                        <a16:creationId xmlns:a16="http://schemas.microsoft.com/office/drawing/2014/main" id="{35C94F6E-F9B4-4548-A8F7-1027B29E495F}"/>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27" name="Oval 526">
                    <a:extLst>
                      <a:ext uri="{FF2B5EF4-FFF2-40B4-BE49-F238E27FC236}">
                        <a16:creationId xmlns:a16="http://schemas.microsoft.com/office/drawing/2014/main" id="{1FF0D054-74CC-EE4C-997E-69B7936DEAE3}"/>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28" name="Oval 527">
                    <a:extLst>
                      <a:ext uri="{FF2B5EF4-FFF2-40B4-BE49-F238E27FC236}">
                        <a16:creationId xmlns:a16="http://schemas.microsoft.com/office/drawing/2014/main" id="{86A555E1-4F38-1C4E-B9F6-DF2CA533B225}"/>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29" name="Oval 528">
                    <a:extLst>
                      <a:ext uri="{FF2B5EF4-FFF2-40B4-BE49-F238E27FC236}">
                        <a16:creationId xmlns:a16="http://schemas.microsoft.com/office/drawing/2014/main" id="{CCB41360-DAA8-4148-8F3D-C905A836BA4C}"/>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30" name="Oval 529">
                    <a:extLst>
                      <a:ext uri="{FF2B5EF4-FFF2-40B4-BE49-F238E27FC236}">
                        <a16:creationId xmlns:a16="http://schemas.microsoft.com/office/drawing/2014/main" id="{73F51B33-B3C8-904E-A977-9BA1F5679C12}"/>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531" name="Straight Arrow Connector 530">
                    <a:extLst>
                      <a:ext uri="{FF2B5EF4-FFF2-40B4-BE49-F238E27FC236}">
                        <a16:creationId xmlns:a16="http://schemas.microsoft.com/office/drawing/2014/main" id="{A64C6EF0-A75A-6841-9FD1-A1D3C90846AF}"/>
                      </a:ext>
                    </a:extLst>
                  </p:cNvPr>
                  <p:cNvCxnSpPr>
                    <a:cxnSpLocks/>
                    <a:stCxn id="523" idx="3"/>
                    <a:endCxn id="525"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32" name="Straight Arrow Connector 531">
                    <a:extLst>
                      <a:ext uri="{FF2B5EF4-FFF2-40B4-BE49-F238E27FC236}">
                        <a16:creationId xmlns:a16="http://schemas.microsoft.com/office/drawing/2014/main" id="{7E10F585-769D-674D-8258-B073C9896D1D}"/>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33" name="Straight Arrow Connector 532">
                    <a:extLst>
                      <a:ext uri="{FF2B5EF4-FFF2-40B4-BE49-F238E27FC236}">
                        <a16:creationId xmlns:a16="http://schemas.microsoft.com/office/drawing/2014/main" id="{8A811197-1A89-9841-81DB-1ACE8C4030AD}"/>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34" name="Straight Arrow Connector 533">
                    <a:extLst>
                      <a:ext uri="{FF2B5EF4-FFF2-40B4-BE49-F238E27FC236}">
                        <a16:creationId xmlns:a16="http://schemas.microsoft.com/office/drawing/2014/main" id="{0873887F-18E3-3B42-8164-E206447B63EF}"/>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35" name="Straight Arrow Connector 534">
                    <a:extLst>
                      <a:ext uri="{FF2B5EF4-FFF2-40B4-BE49-F238E27FC236}">
                        <a16:creationId xmlns:a16="http://schemas.microsoft.com/office/drawing/2014/main" id="{79065AFC-3A3F-C048-B512-157E03EBCC1F}"/>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520" name="Rectangle 519">
                  <a:extLst>
                    <a:ext uri="{FF2B5EF4-FFF2-40B4-BE49-F238E27FC236}">
                      <a16:creationId xmlns:a16="http://schemas.microsoft.com/office/drawing/2014/main" id="{3D3FD4BE-20F2-A947-929E-9FD10B3D6D9A}"/>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Freeform 520">
                  <a:extLst>
                    <a:ext uri="{FF2B5EF4-FFF2-40B4-BE49-F238E27FC236}">
                      <a16:creationId xmlns:a16="http://schemas.microsoft.com/office/drawing/2014/main" id="{CD102FE3-7895-7742-843E-537C2639BF7B}"/>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Rectangle 521">
                  <a:extLst>
                    <a:ext uri="{FF2B5EF4-FFF2-40B4-BE49-F238E27FC236}">
                      <a16:creationId xmlns:a16="http://schemas.microsoft.com/office/drawing/2014/main" id="{532F086E-104A-8D4E-8B6C-6E298061FE4C}"/>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0" name="Group 479">
                <a:extLst>
                  <a:ext uri="{FF2B5EF4-FFF2-40B4-BE49-F238E27FC236}">
                    <a16:creationId xmlns:a16="http://schemas.microsoft.com/office/drawing/2014/main" id="{5665C205-7481-E843-8F5F-01DA8EBF281C}"/>
                  </a:ext>
                </a:extLst>
              </p:cNvPr>
              <p:cNvGrpSpPr/>
              <p:nvPr/>
            </p:nvGrpSpPr>
            <p:grpSpPr>
              <a:xfrm>
                <a:off x="5132307" y="2400282"/>
                <a:ext cx="1978929" cy="1302685"/>
                <a:chOff x="4217907" y="1485882"/>
                <a:chExt cx="1978929" cy="1302685"/>
              </a:xfrm>
            </p:grpSpPr>
            <p:sp>
              <p:nvSpPr>
                <p:cNvPr id="500" name="Rectangle 499">
                  <a:extLst>
                    <a:ext uri="{FF2B5EF4-FFF2-40B4-BE49-F238E27FC236}">
                      <a16:creationId xmlns:a16="http://schemas.microsoft.com/office/drawing/2014/main" id="{E44B36C8-5384-FC45-B06F-BC6D74C263F3}"/>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1" name="Group 500">
                  <a:extLst>
                    <a:ext uri="{FF2B5EF4-FFF2-40B4-BE49-F238E27FC236}">
                      <a16:creationId xmlns:a16="http://schemas.microsoft.com/office/drawing/2014/main" id="{1518B0D7-DC04-BF47-B12A-A34F395A8FB4}"/>
                    </a:ext>
                  </a:extLst>
                </p:cNvPr>
                <p:cNvGrpSpPr/>
                <p:nvPr/>
              </p:nvGrpSpPr>
              <p:grpSpPr>
                <a:xfrm>
                  <a:off x="4461430" y="1551877"/>
                  <a:ext cx="1547111" cy="1117434"/>
                  <a:chOff x="5765493" y="1300872"/>
                  <a:chExt cx="2349594" cy="1697045"/>
                </a:xfrm>
              </p:grpSpPr>
              <p:sp>
                <p:nvSpPr>
                  <p:cNvPr id="505" name="Oval 504">
                    <a:extLst>
                      <a:ext uri="{FF2B5EF4-FFF2-40B4-BE49-F238E27FC236}">
                        <a16:creationId xmlns:a16="http://schemas.microsoft.com/office/drawing/2014/main" id="{AF1228D8-830F-8E4B-B686-C01347F6D9E5}"/>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506" name="Straight Arrow Connector 505">
                    <a:extLst>
                      <a:ext uri="{FF2B5EF4-FFF2-40B4-BE49-F238E27FC236}">
                        <a16:creationId xmlns:a16="http://schemas.microsoft.com/office/drawing/2014/main" id="{3578982A-37BF-FA4B-82FE-068ED07686D5}"/>
                      </a:ext>
                    </a:extLst>
                  </p:cNvPr>
                  <p:cNvCxnSpPr>
                    <a:cxnSpLocks/>
                    <a:stCxn id="505" idx="5"/>
                    <a:endCxn id="510"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507" name="Oval 506">
                    <a:extLst>
                      <a:ext uri="{FF2B5EF4-FFF2-40B4-BE49-F238E27FC236}">
                        <a16:creationId xmlns:a16="http://schemas.microsoft.com/office/drawing/2014/main" id="{D2D2EA84-93DC-AF47-AF9F-1872779B401C}"/>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08" name="Oval 507">
                    <a:extLst>
                      <a:ext uri="{FF2B5EF4-FFF2-40B4-BE49-F238E27FC236}">
                        <a16:creationId xmlns:a16="http://schemas.microsoft.com/office/drawing/2014/main" id="{43FE333B-90E7-A44C-B54C-7B4B97B53112}"/>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09" name="Oval 508">
                    <a:extLst>
                      <a:ext uri="{FF2B5EF4-FFF2-40B4-BE49-F238E27FC236}">
                        <a16:creationId xmlns:a16="http://schemas.microsoft.com/office/drawing/2014/main" id="{EC329F89-A1FB-8A46-939B-7AA5008E6033}"/>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10" name="Oval 509">
                    <a:extLst>
                      <a:ext uri="{FF2B5EF4-FFF2-40B4-BE49-F238E27FC236}">
                        <a16:creationId xmlns:a16="http://schemas.microsoft.com/office/drawing/2014/main" id="{007C6A10-6476-D849-AC49-E9A080ECDD8A}"/>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11" name="Oval 510">
                    <a:extLst>
                      <a:ext uri="{FF2B5EF4-FFF2-40B4-BE49-F238E27FC236}">
                        <a16:creationId xmlns:a16="http://schemas.microsoft.com/office/drawing/2014/main" id="{9E932A94-22B3-2343-8DA1-8A41D20E46E5}"/>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12" name="Oval 511">
                    <a:extLst>
                      <a:ext uri="{FF2B5EF4-FFF2-40B4-BE49-F238E27FC236}">
                        <a16:creationId xmlns:a16="http://schemas.microsoft.com/office/drawing/2014/main" id="{E04F3B9C-DDEE-6848-AFA9-2C6D96CB4934}"/>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513" name="Straight Arrow Connector 512">
                    <a:extLst>
                      <a:ext uri="{FF2B5EF4-FFF2-40B4-BE49-F238E27FC236}">
                        <a16:creationId xmlns:a16="http://schemas.microsoft.com/office/drawing/2014/main" id="{0D890392-FD5D-F145-BDC3-329E3544A0A2}"/>
                      </a:ext>
                    </a:extLst>
                  </p:cNvPr>
                  <p:cNvCxnSpPr>
                    <a:cxnSpLocks/>
                    <a:stCxn id="505" idx="3"/>
                    <a:endCxn id="507"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14" name="Straight Arrow Connector 513">
                    <a:extLst>
                      <a:ext uri="{FF2B5EF4-FFF2-40B4-BE49-F238E27FC236}">
                        <a16:creationId xmlns:a16="http://schemas.microsoft.com/office/drawing/2014/main" id="{69169ABC-3745-0443-A2B8-2A6435362CD5}"/>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15" name="Straight Arrow Connector 514">
                    <a:extLst>
                      <a:ext uri="{FF2B5EF4-FFF2-40B4-BE49-F238E27FC236}">
                        <a16:creationId xmlns:a16="http://schemas.microsoft.com/office/drawing/2014/main" id="{6D28DFB4-E80F-7147-AD4B-8AB5AA230FB6}"/>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16" name="Straight Arrow Connector 515">
                    <a:extLst>
                      <a:ext uri="{FF2B5EF4-FFF2-40B4-BE49-F238E27FC236}">
                        <a16:creationId xmlns:a16="http://schemas.microsoft.com/office/drawing/2014/main" id="{F948C793-82D9-D44E-87E7-844155F7614A}"/>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17" name="Straight Arrow Connector 516">
                    <a:extLst>
                      <a:ext uri="{FF2B5EF4-FFF2-40B4-BE49-F238E27FC236}">
                        <a16:creationId xmlns:a16="http://schemas.microsoft.com/office/drawing/2014/main" id="{8EDE5413-2A1B-8147-92AB-F6D5D5E06CB6}"/>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502" name="Rectangle 501">
                  <a:extLst>
                    <a:ext uri="{FF2B5EF4-FFF2-40B4-BE49-F238E27FC236}">
                      <a16:creationId xmlns:a16="http://schemas.microsoft.com/office/drawing/2014/main" id="{5E71D741-76A8-BD46-9C2B-1C07852628A8}"/>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Freeform 502">
                  <a:extLst>
                    <a:ext uri="{FF2B5EF4-FFF2-40B4-BE49-F238E27FC236}">
                      <a16:creationId xmlns:a16="http://schemas.microsoft.com/office/drawing/2014/main" id="{6A44A200-8237-F542-8E34-F44D64F60A62}"/>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Rectangle 503">
                  <a:extLst>
                    <a:ext uri="{FF2B5EF4-FFF2-40B4-BE49-F238E27FC236}">
                      <a16:creationId xmlns:a16="http://schemas.microsoft.com/office/drawing/2014/main" id="{45CC98EC-6D29-894E-B230-EF91BB433F27}"/>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1" name="Group 480">
                <a:extLst>
                  <a:ext uri="{FF2B5EF4-FFF2-40B4-BE49-F238E27FC236}">
                    <a16:creationId xmlns:a16="http://schemas.microsoft.com/office/drawing/2014/main" id="{C297D04B-0ABC-824C-BD50-91DB411FC689}"/>
                  </a:ext>
                </a:extLst>
              </p:cNvPr>
              <p:cNvGrpSpPr/>
              <p:nvPr/>
            </p:nvGrpSpPr>
            <p:grpSpPr>
              <a:xfrm>
                <a:off x="5284707" y="2552682"/>
                <a:ext cx="1978929" cy="1302685"/>
                <a:chOff x="4217907" y="1485882"/>
                <a:chExt cx="1978929" cy="1302685"/>
              </a:xfrm>
            </p:grpSpPr>
            <p:sp>
              <p:nvSpPr>
                <p:cNvPr id="482" name="Rectangle 481">
                  <a:extLst>
                    <a:ext uri="{FF2B5EF4-FFF2-40B4-BE49-F238E27FC236}">
                      <a16:creationId xmlns:a16="http://schemas.microsoft.com/office/drawing/2014/main" id="{101B201F-30FD-814F-B55D-8E1DDF99F24C}"/>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3" name="Group 482">
                  <a:extLst>
                    <a:ext uri="{FF2B5EF4-FFF2-40B4-BE49-F238E27FC236}">
                      <a16:creationId xmlns:a16="http://schemas.microsoft.com/office/drawing/2014/main" id="{2B752436-C54F-EC49-93D3-05C1FDB56ED1}"/>
                    </a:ext>
                  </a:extLst>
                </p:cNvPr>
                <p:cNvGrpSpPr/>
                <p:nvPr/>
              </p:nvGrpSpPr>
              <p:grpSpPr>
                <a:xfrm>
                  <a:off x="4461430" y="1551877"/>
                  <a:ext cx="1547111" cy="1117434"/>
                  <a:chOff x="5765493" y="1300872"/>
                  <a:chExt cx="2349594" cy="1697045"/>
                </a:xfrm>
              </p:grpSpPr>
              <p:sp>
                <p:nvSpPr>
                  <p:cNvPr id="487" name="Oval 486">
                    <a:extLst>
                      <a:ext uri="{FF2B5EF4-FFF2-40B4-BE49-F238E27FC236}">
                        <a16:creationId xmlns:a16="http://schemas.microsoft.com/office/drawing/2014/main" id="{D07D636C-19FA-8941-A5A4-6C9B1B9ABA85}"/>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488" name="Straight Arrow Connector 487">
                    <a:extLst>
                      <a:ext uri="{FF2B5EF4-FFF2-40B4-BE49-F238E27FC236}">
                        <a16:creationId xmlns:a16="http://schemas.microsoft.com/office/drawing/2014/main" id="{46FF4B82-0466-1947-9B81-F93C58A9C082}"/>
                      </a:ext>
                    </a:extLst>
                  </p:cNvPr>
                  <p:cNvCxnSpPr>
                    <a:cxnSpLocks/>
                    <a:stCxn id="487" idx="5"/>
                    <a:endCxn id="492"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489" name="Oval 488">
                    <a:extLst>
                      <a:ext uri="{FF2B5EF4-FFF2-40B4-BE49-F238E27FC236}">
                        <a16:creationId xmlns:a16="http://schemas.microsoft.com/office/drawing/2014/main" id="{4B8C1085-A95C-544E-9691-B772D2F3DC10}"/>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90" name="Oval 489">
                    <a:extLst>
                      <a:ext uri="{FF2B5EF4-FFF2-40B4-BE49-F238E27FC236}">
                        <a16:creationId xmlns:a16="http://schemas.microsoft.com/office/drawing/2014/main" id="{A3E7AF86-1D3C-C04D-8C24-0B1BB43EE833}"/>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91" name="Oval 490">
                    <a:extLst>
                      <a:ext uri="{FF2B5EF4-FFF2-40B4-BE49-F238E27FC236}">
                        <a16:creationId xmlns:a16="http://schemas.microsoft.com/office/drawing/2014/main" id="{793EA7C8-5B2C-4F40-8752-739E397089AF}"/>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92" name="Oval 491">
                    <a:extLst>
                      <a:ext uri="{FF2B5EF4-FFF2-40B4-BE49-F238E27FC236}">
                        <a16:creationId xmlns:a16="http://schemas.microsoft.com/office/drawing/2014/main" id="{64E4FD6F-BC11-3C48-9680-A65FA0B7B95A}"/>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93" name="Oval 492">
                    <a:extLst>
                      <a:ext uri="{FF2B5EF4-FFF2-40B4-BE49-F238E27FC236}">
                        <a16:creationId xmlns:a16="http://schemas.microsoft.com/office/drawing/2014/main" id="{0AD6CB3D-CAA1-884C-9A44-A4A6DD4D13F8}"/>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94" name="Oval 493">
                    <a:extLst>
                      <a:ext uri="{FF2B5EF4-FFF2-40B4-BE49-F238E27FC236}">
                        <a16:creationId xmlns:a16="http://schemas.microsoft.com/office/drawing/2014/main" id="{7621621C-0475-AB49-86BA-91F09A84272F}"/>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495" name="Straight Arrow Connector 494">
                    <a:extLst>
                      <a:ext uri="{FF2B5EF4-FFF2-40B4-BE49-F238E27FC236}">
                        <a16:creationId xmlns:a16="http://schemas.microsoft.com/office/drawing/2014/main" id="{5AB272C7-3EB5-1444-ACA1-95BF13627BA2}"/>
                      </a:ext>
                    </a:extLst>
                  </p:cNvPr>
                  <p:cNvCxnSpPr>
                    <a:cxnSpLocks/>
                    <a:stCxn id="487" idx="3"/>
                    <a:endCxn id="489"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96" name="Straight Arrow Connector 495">
                    <a:extLst>
                      <a:ext uri="{FF2B5EF4-FFF2-40B4-BE49-F238E27FC236}">
                        <a16:creationId xmlns:a16="http://schemas.microsoft.com/office/drawing/2014/main" id="{903A9064-5DBD-D847-B059-9D5AA65315C4}"/>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97" name="Straight Arrow Connector 496">
                    <a:extLst>
                      <a:ext uri="{FF2B5EF4-FFF2-40B4-BE49-F238E27FC236}">
                        <a16:creationId xmlns:a16="http://schemas.microsoft.com/office/drawing/2014/main" id="{05B805E9-CEAC-AE40-A781-CB178D18FF10}"/>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98" name="Straight Arrow Connector 497">
                    <a:extLst>
                      <a:ext uri="{FF2B5EF4-FFF2-40B4-BE49-F238E27FC236}">
                        <a16:creationId xmlns:a16="http://schemas.microsoft.com/office/drawing/2014/main" id="{2551C721-0D4F-2A40-BA13-269930CAE543}"/>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99" name="Straight Arrow Connector 498">
                    <a:extLst>
                      <a:ext uri="{FF2B5EF4-FFF2-40B4-BE49-F238E27FC236}">
                        <a16:creationId xmlns:a16="http://schemas.microsoft.com/office/drawing/2014/main" id="{C74A55F8-F2CE-504F-AEE4-548E796C7AF5}"/>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484" name="Rectangle 483">
                  <a:extLst>
                    <a:ext uri="{FF2B5EF4-FFF2-40B4-BE49-F238E27FC236}">
                      <a16:creationId xmlns:a16="http://schemas.microsoft.com/office/drawing/2014/main" id="{CC87BD9B-0F66-EC47-90DC-A226A4B7DBC0}"/>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Freeform 484">
                  <a:extLst>
                    <a:ext uri="{FF2B5EF4-FFF2-40B4-BE49-F238E27FC236}">
                      <a16:creationId xmlns:a16="http://schemas.microsoft.com/office/drawing/2014/main" id="{796DD6FA-B631-E947-9BBC-8822F7987431}"/>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Rectangle 485">
                  <a:extLst>
                    <a:ext uri="{FF2B5EF4-FFF2-40B4-BE49-F238E27FC236}">
                      <a16:creationId xmlns:a16="http://schemas.microsoft.com/office/drawing/2014/main" id="{F46F5C69-3E40-0A41-97DE-C4EA766FB36A}"/>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1961357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Random Forests – </a:t>
            </a:r>
            <a:r>
              <a:rPr lang="en-US" dirty="0" err="1"/>
              <a:t>Ömñï£ðrê</a:t>
            </a:r>
            <a:r>
              <a:rPr lang="en-US" dirty="0"/>
              <a:t>§†</a:t>
            </a:r>
          </a:p>
        </p:txBody>
      </p:sp>
      <p:sp>
        <p:nvSpPr>
          <p:cNvPr id="8" name="TextBox 7">
            <a:extLst>
              <a:ext uri="{FF2B5EF4-FFF2-40B4-BE49-F238E27FC236}">
                <a16:creationId xmlns:a16="http://schemas.microsoft.com/office/drawing/2014/main" id="{56C1C779-2C54-D94E-A510-8A9E74856980}"/>
              </a:ext>
            </a:extLst>
          </p:cNvPr>
          <p:cNvSpPr txBox="1"/>
          <p:nvPr/>
        </p:nvSpPr>
        <p:spPr>
          <a:xfrm>
            <a:off x="564628" y="1163154"/>
            <a:ext cx="3967032" cy="2031325"/>
          </a:xfrm>
          <a:prstGeom prst="rect">
            <a:avLst/>
          </a:prstGeom>
          <a:noFill/>
        </p:spPr>
        <p:txBody>
          <a:bodyPr wrap="square" rtlCol="0">
            <a:spAutoFit/>
          </a:bodyPr>
          <a:lstStyle/>
          <a:p>
            <a:pPr marL="285750" indent="-285750" algn="just">
              <a:buFont typeface="Arial" panose="020B0604020202020204" pitchFamily="34" charset="0"/>
              <a:buChar char="•"/>
            </a:pPr>
            <a:r>
              <a:rPr lang="en-US" dirty="0">
                <a:latin typeface="Helvetica" pitchFamily="2" charset="0"/>
              </a:rPr>
              <a:t>40 decision trees </a:t>
            </a:r>
          </a:p>
          <a:p>
            <a:pPr marL="285750" indent="-285750" algn="just">
              <a:buFont typeface="Arial" panose="020B0604020202020204" pitchFamily="34" charset="0"/>
              <a:buChar char="•"/>
            </a:pPr>
            <a:r>
              <a:rPr lang="en-US" dirty="0">
                <a:latin typeface="Helvetica" pitchFamily="2" charset="0"/>
              </a:rPr>
              <a:t>Depth of 30</a:t>
            </a:r>
          </a:p>
          <a:p>
            <a:pPr marL="285750" indent="-285750" algn="just">
              <a:buFont typeface="Arial" panose="020B0604020202020204" pitchFamily="34" charset="0"/>
              <a:buChar char="•"/>
            </a:pPr>
            <a:r>
              <a:rPr lang="en-US" dirty="0">
                <a:latin typeface="Helvetica" pitchFamily="2" charset="0"/>
              </a:rPr>
              <a:t>2</a:t>
            </a:r>
            <a:r>
              <a:rPr lang="en-US" baseline="30000" dirty="0">
                <a:latin typeface="Helvetica" pitchFamily="2" charset="0"/>
              </a:rPr>
              <a:t>30</a:t>
            </a:r>
            <a:r>
              <a:rPr lang="en-US" dirty="0">
                <a:latin typeface="Helvetica" pitchFamily="2" charset="0"/>
              </a:rPr>
              <a:t> = 1B leaf nodes</a:t>
            </a:r>
          </a:p>
          <a:p>
            <a:pPr marL="285750" indent="-285750" algn="just">
              <a:buFont typeface="Arial" panose="020B0604020202020204" pitchFamily="34" charset="0"/>
              <a:buChar char="•"/>
            </a:pPr>
            <a:r>
              <a:rPr lang="en-US" dirty="0">
                <a:latin typeface="Helvetica" pitchFamily="2" charset="0"/>
              </a:rPr>
              <a:t>105 features total</a:t>
            </a:r>
          </a:p>
          <a:p>
            <a:pPr marL="285750" indent="-285750" algn="just">
              <a:buFont typeface="Arial" panose="020B0604020202020204" pitchFamily="34" charset="0"/>
              <a:buChar char="•"/>
            </a:pPr>
            <a:r>
              <a:rPr lang="en-US" dirty="0">
                <a:latin typeface="Helvetica" pitchFamily="2" charset="0"/>
              </a:rPr>
              <a:t>Random Subspaces: 30 features per tree</a:t>
            </a:r>
          </a:p>
          <a:p>
            <a:pPr marL="285750" indent="-285750" algn="just">
              <a:buFont typeface="Arial" panose="020B0604020202020204" pitchFamily="34" charset="0"/>
              <a:buChar char="•"/>
            </a:pPr>
            <a:r>
              <a:rPr lang="en-US" dirty="0">
                <a:latin typeface="Helvetica" pitchFamily="2" charset="0"/>
              </a:rPr>
              <a:t>No Bagging/Pasting</a:t>
            </a:r>
          </a:p>
        </p:txBody>
      </p:sp>
      <p:grpSp>
        <p:nvGrpSpPr>
          <p:cNvPr id="9" name="Group 8">
            <a:extLst>
              <a:ext uri="{FF2B5EF4-FFF2-40B4-BE49-F238E27FC236}">
                <a16:creationId xmlns:a16="http://schemas.microsoft.com/office/drawing/2014/main" id="{4C091F9F-A4F3-7144-B879-2E2B456C0144}"/>
              </a:ext>
            </a:extLst>
          </p:cNvPr>
          <p:cNvGrpSpPr/>
          <p:nvPr/>
        </p:nvGrpSpPr>
        <p:grpSpPr>
          <a:xfrm>
            <a:off x="6819679" y="1585334"/>
            <a:ext cx="5030669" cy="4336364"/>
            <a:chOff x="5393215" y="1504867"/>
            <a:chExt cx="5030669" cy="4336364"/>
          </a:xfrm>
        </p:grpSpPr>
        <p:grpSp>
          <p:nvGrpSpPr>
            <p:cNvPr id="11" name="Group 10">
              <a:extLst>
                <a:ext uri="{FF2B5EF4-FFF2-40B4-BE49-F238E27FC236}">
                  <a16:creationId xmlns:a16="http://schemas.microsoft.com/office/drawing/2014/main" id="{44A6BEC5-7104-B840-BBDF-DC8877E4529A}"/>
                </a:ext>
              </a:extLst>
            </p:cNvPr>
            <p:cNvGrpSpPr/>
            <p:nvPr/>
          </p:nvGrpSpPr>
          <p:grpSpPr>
            <a:xfrm>
              <a:off x="5393215" y="1504867"/>
              <a:ext cx="3045729" cy="2369485"/>
              <a:chOff x="4217907" y="1485882"/>
              <a:chExt cx="3045729" cy="2369485"/>
            </a:xfrm>
          </p:grpSpPr>
          <p:grpSp>
            <p:nvGrpSpPr>
              <p:cNvPr id="318" name="Group 317">
                <a:extLst>
                  <a:ext uri="{FF2B5EF4-FFF2-40B4-BE49-F238E27FC236}">
                    <a16:creationId xmlns:a16="http://schemas.microsoft.com/office/drawing/2014/main" id="{1AFB5B4C-E8E4-1444-8C6E-AAE0522FE219}"/>
                  </a:ext>
                </a:extLst>
              </p:cNvPr>
              <p:cNvGrpSpPr/>
              <p:nvPr/>
            </p:nvGrpSpPr>
            <p:grpSpPr>
              <a:xfrm>
                <a:off x="4217907" y="1485882"/>
                <a:ext cx="1978929" cy="1302685"/>
                <a:chOff x="4217907" y="1485882"/>
                <a:chExt cx="1978929" cy="1302685"/>
              </a:xfrm>
            </p:grpSpPr>
            <p:sp>
              <p:nvSpPr>
                <p:cNvPr id="452" name="Rectangle 451">
                  <a:extLst>
                    <a:ext uri="{FF2B5EF4-FFF2-40B4-BE49-F238E27FC236}">
                      <a16:creationId xmlns:a16="http://schemas.microsoft.com/office/drawing/2014/main" id="{995CC031-0258-574C-A088-621830C33941}"/>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3" name="Group 452">
                  <a:extLst>
                    <a:ext uri="{FF2B5EF4-FFF2-40B4-BE49-F238E27FC236}">
                      <a16:creationId xmlns:a16="http://schemas.microsoft.com/office/drawing/2014/main" id="{D2FD63C1-52AB-AE48-9AA2-FDFE27A3FC13}"/>
                    </a:ext>
                  </a:extLst>
                </p:cNvPr>
                <p:cNvGrpSpPr/>
                <p:nvPr/>
              </p:nvGrpSpPr>
              <p:grpSpPr>
                <a:xfrm>
                  <a:off x="4461430" y="1551877"/>
                  <a:ext cx="1547111" cy="1117434"/>
                  <a:chOff x="5765493" y="1300872"/>
                  <a:chExt cx="2349594" cy="1697045"/>
                </a:xfrm>
              </p:grpSpPr>
              <p:sp>
                <p:nvSpPr>
                  <p:cNvPr id="457" name="Oval 456">
                    <a:extLst>
                      <a:ext uri="{FF2B5EF4-FFF2-40B4-BE49-F238E27FC236}">
                        <a16:creationId xmlns:a16="http://schemas.microsoft.com/office/drawing/2014/main" id="{57DCAB5C-1F0B-3143-827F-D35FB562BA0C}"/>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458" name="Straight Arrow Connector 457">
                    <a:extLst>
                      <a:ext uri="{FF2B5EF4-FFF2-40B4-BE49-F238E27FC236}">
                        <a16:creationId xmlns:a16="http://schemas.microsoft.com/office/drawing/2014/main" id="{49661A02-4341-9045-A76B-73B2207D0781}"/>
                      </a:ext>
                    </a:extLst>
                  </p:cNvPr>
                  <p:cNvCxnSpPr>
                    <a:cxnSpLocks/>
                    <a:stCxn id="457" idx="5"/>
                    <a:endCxn id="462"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459" name="Oval 458">
                    <a:extLst>
                      <a:ext uri="{FF2B5EF4-FFF2-40B4-BE49-F238E27FC236}">
                        <a16:creationId xmlns:a16="http://schemas.microsoft.com/office/drawing/2014/main" id="{0EEC9B80-7AF5-EE4E-8F90-D71C3AE1CDAF}"/>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60" name="Oval 459">
                    <a:extLst>
                      <a:ext uri="{FF2B5EF4-FFF2-40B4-BE49-F238E27FC236}">
                        <a16:creationId xmlns:a16="http://schemas.microsoft.com/office/drawing/2014/main" id="{00028FE9-EFCB-D649-B217-A509CEA620F0}"/>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61" name="Oval 460">
                    <a:extLst>
                      <a:ext uri="{FF2B5EF4-FFF2-40B4-BE49-F238E27FC236}">
                        <a16:creationId xmlns:a16="http://schemas.microsoft.com/office/drawing/2014/main" id="{32343DEB-0869-5443-9A81-05F04D7688DA}"/>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62" name="Oval 461">
                    <a:extLst>
                      <a:ext uri="{FF2B5EF4-FFF2-40B4-BE49-F238E27FC236}">
                        <a16:creationId xmlns:a16="http://schemas.microsoft.com/office/drawing/2014/main" id="{4A3EDC6A-D9A1-B349-ABEA-1D0F37BC3924}"/>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63" name="Oval 462">
                    <a:extLst>
                      <a:ext uri="{FF2B5EF4-FFF2-40B4-BE49-F238E27FC236}">
                        <a16:creationId xmlns:a16="http://schemas.microsoft.com/office/drawing/2014/main" id="{CA1A82BB-6FDE-1547-9CC0-BC74D446017A}"/>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64" name="Oval 463">
                    <a:extLst>
                      <a:ext uri="{FF2B5EF4-FFF2-40B4-BE49-F238E27FC236}">
                        <a16:creationId xmlns:a16="http://schemas.microsoft.com/office/drawing/2014/main" id="{36C4CCBF-54F7-6445-89C5-758EA85367D4}"/>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465" name="Straight Arrow Connector 464">
                    <a:extLst>
                      <a:ext uri="{FF2B5EF4-FFF2-40B4-BE49-F238E27FC236}">
                        <a16:creationId xmlns:a16="http://schemas.microsoft.com/office/drawing/2014/main" id="{4EECE6D9-8616-7B4C-8499-AEA6425B5781}"/>
                      </a:ext>
                    </a:extLst>
                  </p:cNvPr>
                  <p:cNvCxnSpPr>
                    <a:cxnSpLocks/>
                    <a:stCxn id="457" idx="3"/>
                    <a:endCxn id="459"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66" name="Straight Arrow Connector 465">
                    <a:extLst>
                      <a:ext uri="{FF2B5EF4-FFF2-40B4-BE49-F238E27FC236}">
                        <a16:creationId xmlns:a16="http://schemas.microsoft.com/office/drawing/2014/main" id="{7C0C7142-F086-ED45-A73C-1988D769D20B}"/>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67" name="Straight Arrow Connector 466">
                    <a:extLst>
                      <a:ext uri="{FF2B5EF4-FFF2-40B4-BE49-F238E27FC236}">
                        <a16:creationId xmlns:a16="http://schemas.microsoft.com/office/drawing/2014/main" id="{7EB521D5-277B-A84B-A644-D54952A5B1ED}"/>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68" name="Straight Arrow Connector 467">
                    <a:extLst>
                      <a:ext uri="{FF2B5EF4-FFF2-40B4-BE49-F238E27FC236}">
                        <a16:creationId xmlns:a16="http://schemas.microsoft.com/office/drawing/2014/main" id="{66A39EFD-B8EF-AE4C-905B-AD1A8A027CB5}"/>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69" name="Straight Arrow Connector 468">
                    <a:extLst>
                      <a:ext uri="{FF2B5EF4-FFF2-40B4-BE49-F238E27FC236}">
                        <a16:creationId xmlns:a16="http://schemas.microsoft.com/office/drawing/2014/main" id="{06C03ACA-15F7-B049-B79E-A16CBD434AE2}"/>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454" name="Rectangle 453">
                  <a:extLst>
                    <a:ext uri="{FF2B5EF4-FFF2-40B4-BE49-F238E27FC236}">
                      <a16:creationId xmlns:a16="http://schemas.microsoft.com/office/drawing/2014/main" id="{EA261614-DE1B-3747-AA2C-00CE410843B9}"/>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Freeform 454">
                  <a:extLst>
                    <a:ext uri="{FF2B5EF4-FFF2-40B4-BE49-F238E27FC236}">
                      <a16:creationId xmlns:a16="http://schemas.microsoft.com/office/drawing/2014/main" id="{0B27747D-089F-3740-8C87-EDA66A2255BA}"/>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Rectangle 455">
                  <a:extLst>
                    <a:ext uri="{FF2B5EF4-FFF2-40B4-BE49-F238E27FC236}">
                      <a16:creationId xmlns:a16="http://schemas.microsoft.com/office/drawing/2014/main" id="{420142E3-1B20-A241-B06D-D3820E6C6EFC}"/>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9" name="Group 318">
                <a:extLst>
                  <a:ext uri="{FF2B5EF4-FFF2-40B4-BE49-F238E27FC236}">
                    <a16:creationId xmlns:a16="http://schemas.microsoft.com/office/drawing/2014/main" id="{6138DB9A-DDB2-784D-81D5-7F0E59CE62FE}"/>
                  </a:ext>
                </a:extLst>
              </p:cNvPr>
              <p:cNvGrpSpPr/>
              <p:nvPr/>
            </p:nvGrpSpPr>
            <p:grpSpPr>
              <a:xfrm>
                <a:off x="4370307" y="1638282"/>
                <a:ext cx="1978929" cy="1302685"/>
                <a:chOff x="4217907" y="1485882"/>
                <a:chExt cx="1978929" cy="1302685"/>
              </a:xfrm>
            </p:grpSpPr>
            <p:sp>
              <p:nvSpPr>
                <p:cNvPr id="434" name="Rectangle 433">
                  <a:extLst>
                    <a:ext uri="{FF2B5EF4-FFF2-40B4-BE49-F238E27FC236}">
                      <a16:creationId xmlns:a16="http://schemas.microsoft.com/office/drawing/2014/main" id="{3E1DDBA9-0BCD-CC4E-99BC-1AC29A54CE59}"/>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5" name="Group 434">
                  <a:extLst>
                    <a:ext uri="{FF2B5EF4-FFF2-40B4-BE49-F238E27FC236}">
                      <a16:creationId xmlns:a16="http://schemas.microsoft.com/office/drawing/2014/main" id="{859DB865-D4B7-5D45-8D00-0280438F3266}"/>
                    </a:ext>
                  </a:extLst>
                </p:cNvPr>
                <p:cNvGrpSpPr/>
                <p:nvPr/>
              </p:nvGrpSpPr>
              <p:grpSpPr>
                <a:xfrm>
                  <a:off x="4461430" y="1551877"/>
                  <a:ext cx="1547111" cy="1117434"/>
                  <a:chOff x="5765493" y="1300872"/>
                  <a:chExt cx="2349594" cy="1697045"/>
                </a:xfrm>
              </p:grpSpPr>
              <p:sp>
                <p:nvSpPr>
                  <p:cNvPr id="439" name="Oval 438">
                    <a:extLst>
                      <a:ext uri="{FF2B5EF4-FFF2-40B4-BE49-F238E27FC236}">
                        <a16:creationId xmlns:a16="http://schemas.microsoft.com/office/drawing/2014/main" id="{80FE11E0-D02B-4847-9563-EDA0881A97B5}"/>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440" name="Straight Arrow Connector 439">
                    <a:extLst>
                      <a:ext uri="{FF2B5EF4-FFF2-40B4-BE49-F238E27FC236}">
                        <a16:creationId xmlns:a16="http://schemas.microsoft.com/office/drawing/2014/main" id="{663818E2-44FF-CA45-8155-D1753A938600}"/>
                      </a:ext>
                    </a:extLst>
                  </p:cNvPr>
                  <p:cNvCxnSpPr>
                    <a:cxnSpLocks/>
                    <a:stCxn id="439" idx="5"/>
                    <a:endCxn id="444"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441" name="Oval 440">
                    <a:extLst>
                      <a:ext uri="{FF2B5EF4-FFF2-40B4-BE49-F238E27FC236}">
                        <a16:creationId xmlns:a16="http://schemas.microsoft.com/office/drawing/2014/main" id="{C0E20264-235A-4346-BA78-6B14C24CA4AA}"/>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42" name="Oval 441">
                    <a:extLst>
                      <a:ext uri="{FF2B5EF4-FFF2-40B4-BE49-F238E27FC236}">
                        <a16:creationId xmlns:a16="http://schemas.microsoft.com/office/drawing/2014/main" id="{97CCD399-C108-684A-ADFB-F7F240B8AD2C}"/>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43" name="Oval 442">
                    <a:extLst>
                      <a:ext uri="{FF2B5EF4-FFF2-40B4-BE49-F238E27FC236}">
                        <a16:creationId xmlns:a16="http://schemas.microsoft.com/office/drawing/2014/main" id="{598F19D7-EB53-E64A-9524-B36EC14A414F}"/>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44" name="Oval 443">
                    <a:extLst>
                      <a:ext uri="{FF2B5EF4-FFF2-40B4-BE49-F238E27FC236}">
                        <a16:creationId xmlns:a16="http://schemas.microsoft.com/office/drawing/2014/main" id="{F5633C77-4C4A-8142-9073-833DB36F764F}"/>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45" name="Oval 444">
                    <a:extLst>
                      <a:ext uri="{FF2B5EF4-FFF2-40B4-BE49-F238E27FC236}">
                        <a16:creationId xmlns:a16="http://schemas.microsoft.com/office/drawing/2014/main" id="{A045CB9B-5B7E-414A-90D9-CEA90D6B1FBB}"/>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46" name="Oval 445">
                    <a:extLst>
                      <a:ext uri="{FF2B5EF4-FFF2-40B4-BE49-F238E27FC236}">
                        <a16:creationId xmlns:a16="http://schemas.microsoft.com/office/drawing/2014/main" id="{C6BC473C-07E5-8A46-BBA4-36D94E9F8DA7}"/>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447" name="Straight Arrow Connector 446">
                    <a:extLst>
                      <a:ext uri="{FF2B5EF4-FFF2-40B4-BE49-F238E27FC236}">
                        <a16:creationId xmlns:a16="http://schemas.microsoft.com/office/drawing/2014/main" id="{282170C1-FF2E-C846-851B-D81BCA2512D7}"/>
                      </a:ext>
                    </a:extLst>
                  </p:cNvPr>
                  <p:cNvCxnSpPr>
                    <a:cxnSpLocks/>
                    <a:stCxn id="439" idx="3"/>
                    <a:endCxn id="441"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48" name="Straight Arrow Connector 447">
                    <a:extLst>
                      <a:ext uri="{FF2B5EF4-FFF2-40B4-BE49-F238E27FC236}">
                        <a16:creationId xmlns:a16="http://schemas.microsoft.com/office/drawing/2014/main" id="{FC7212C2-9CFC-0F4A-AD8A-7F363750B611}"/>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49" name="Straight Arrow Connector 448">
                    <a:extLst>
                      <a:ext uri="{FF2B5EF4-FFF2-40B4-BE49-F238E27FC236}">
                        <a16:creationId xmlns:a16="http://schemas.microsoft.com/office/drawing/2014/main" id="{DBE37BDA-34C4-F141-A3A1-5F8ADC34BA1D}"/>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50" name="Straight Arrow Connector 449">
                    <a:extLst>
                      <a:ext uri="{FF2B5EF4-FFF2-40B4-BE49-F238E27FC236}">
                        <a16:creationId xmlns:a16="http://schemas.microsoft.com/office/drawing/2014/main" id="{2CC823EE-DA7C-C742-8B51-4527D8CDEC38}"/>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51" name="Straight Arrow Connector 450">
                    <a:extLst>
                      <a:ext uri="{FF2B5EF4-FFF2-40B4-BE49-F238E27FC236}">
                        <a16:creationId xmlns:a16="http://schemas.microsoft.com/office/drawing/2014/main" id="{1F8BEAB9-FC58-5045-8B61-7A1399A7E638}"/>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436" name="Rectangle 435">
                  <a:extLst>
                    <a:ext uri="{FF2B5EF4-FFF2-40B4-BE49-F238E27FC236}">
                      <a16:creationId xmlns:a16="http://schemas.microsoft.com/office/drawing/2014/main" id="{05C79D36-9301-1E49-A264-BDA7C0EB2EA0}"/>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Freeform 436">
                  <a:extLst>
                    <a:ext uri="{FF2B5EF4-FFF2-40B4-BE49-F238E27FC236}">
                      <a16:creationId xmlns:a16="http://schemas.microsoft.com/office/drawing/2014/main" id="{F77812DB-C185-5E40-BF69-386A8D54B118}"/>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Rectangle 437">
                  <a:extLst>
                    <a:ext uri="{FF2B5EF4-FFF2-40B4-BE49-F238E27FC236}">
                      <a16:creationId xmlns:a16="http://schemas.microsoft.com/office/drawing/2014/main" id="{1ADAB075-0D6E-4E4A-A7F2-F70D6743BA3B}"/>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0" name="Group 319">
                <a:extLst>
                  <a:ext uri="{FF2B5EF4-FFF2-40B4-BE49-F238E27FC236}">
                    <a16:creationId xmlns:a16="http://schemas.microsoft.com/office/drawing/2014/main" id="{0B6D0DD6-27DF-4141-AB61-A58681689EA3}"/>
                  </a:ext>
                </a:extLst>
              </p:cNvPr>
              <p:cNvGrpSpPr/>
              <p:nvPr/>
            </p:nvGrpSpPr>
            <p:grpSpPr>
              <a:xfrm>
                <a:off x="4522707" y="1790682"/>
                <a:ext cx="1978929" cy="1302685"/>
                <a:chOff x="4217907" y="1485882"/>
                <a:chExt cx="1978929" cy="1302685"/>
              </a:xfrm>
            </p:grpSpPr>
            <p:sp>
              <p:nvSpPr>
                <p:cNvPr id="416" name="Rectangle 415">
                  <a:extLst>
                    <a:ext uri="{FF2B5EF4-FFF2-40B4-BE49-F238E27FC236}">
                      <a16:creationId xmlns:a16="http://schemas.microsoft.com/office/drawing/2014/main" id="{C262D24B-298A-5041-AD2C-06A97F7CD0A3}"/>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7" name="Group 416">
                  <a:extLst>
                    <a:ext uri="{FF2B5EF4-FFF2-40B4-BE49-F238E27FC236}">
                      <a16:creationId xmlns:a16="http://schemas.microsoft.com/office/drawing/2014/main" id="{D26AFB65-1494-8846-973F-3046B13AB214}"/>
                    </a:ext>
                  </a:extLst>
                </p:cNvPr>
                <p:cNvGrpSpPr/>
                <p:nvPr/>
              </p:nvGrpSpPr>
              <p:grpSpPr>
                <a:xfrm>
                  <a:off x="4461430" y="1551877"/>
                  <a:ext cx="1547111" cy="1117434"/>
                  <a:chOff x="5765493" y="1300872"/>
                  <a:chExt cx="2349594" cy="1697045"/>
                </a:xfrm>
              </p:grpSpPr>
              <p:sp>
                <p:nvSpPr>
                  <p:cNvPr id="421" name="Oval 420">
                    <a:extLst>
                      <a:ext uri="{FF2B5EF4-FFF2-40B4-BE49-F238E27FC236}">
                        <a16:creationId xmlns:a16="http://schemas.microsoft.com/office/drawing/2014/main" id="{FB0A7398-A3EB-4543-ADBB-D44851A7D499}"/>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422" name="Straight Arrow Connector 421">
                    <a:extLst>
                      <a:ext uri="{FF2B5EF4-FFF2-40B4-BE49-F238E27FC236}">
                        <a16:creationId xmlns:a16="http://schemas.microsoft.com/office/drawing/2014/main" id="{7CA49251-C970-A24B-9742-67B0665FC563}"/>
                      </a:ext>
                    </a:extLst>
                  </p:cNvPr>
                  <p:cNvCxnSpPr>
                    <a:cxnSpLocks/>
                    <a:stCxn id="421" idx="5"/>
                    <a:endCxn id="426"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423" name="Oval 422">
                    <a:extLst>
                      <a:ext uri="{FF2B5EF4-FFF2-40B4-BE49-F238E27FC236}">
                        <a16:creationId xmlns:a16="http://schemas.microsoft.com/office/drawing/2014/main" id="{743FAC5F-6B6F-A242-942A-270E9A39B455}"/>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24" name="Oval 423">
                    <a:extLst>
                      <a:ext uri="{FF2B5EF4-FFF2-40B4-BE49-F238E27FC236}">
                        <a16:creationId xmlns:a16="http://schemas.microsoft.com/office/drawing/2014/main" id="{6AA2E086-AB8A-DD4C-B436-E6518FF39F70}"/>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25" name="Oval 424">
                    <a:extLst>
                      <a:ext uri="{FF2B5EF4-FFF2-40B4-BE49-F238E27FC236}">
                        <a16:creationId xmlns:a16="http://schemas.microsoft.com/office/drawing/2014/main" id="{AE2553EC-393A-2E4F-BC2A-3A11054FA842}"/>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26" name="Oval 425">
                    <a:extLst>
                      <a:ext uri="{FF2B5EF4-FFF2-40B4-BE49-F238E27FC236}">
                        <a16:creationId xmlns:a16="http://schemas.microsoft.com/office/drawing/2014/main" id="{0DC5ABAD-D9A8-CC43-8FD0-73B28E252F84}"/>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27" name="Oval 426">
                    <a:extLst>
                      <a:ext uri="{FF2B5EF4-FFF2-40B4-BE49-F238E27FC236}">
                        <a16:creationId xmlns:a16="http://schemas.microsoft.com/office/drawing/2014/main" id="{9AD49620-5942-D242-ADF1-64B4DEE9C45C}"/>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28" name="Oval 427">
                    <a:extLst>
                      <a:ext uri="{FF2B5EF4-FFF2-40B4-BE49-F238E27FC236}">
                        <a16:creationId xmlns:a16="http://schemas.microsoft.com/office/drawing/2014/main" id="{7617D4F3-62B4-7745-94AE-ADADBF261A68}"/>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429" name="Straight Arrow Connector 428">
                    <a:extLst>
                      <a:ext uri="{FF2B5EF4-FFF2-40B4-BE49-F238E27FC236}">
                        <a16:creationId xmlns:a16="http://schemas.microsoft.com/office/drawing/2014/main" id="{942BBF56-9A28-2B48-A6E2-D94ECEE885CC}"/>
                      </a:ext>
                    </a:extLst>
                  </p:cNvPr>
                  <p:cNvCxnSpPr>
                    <a:cxnSpLocks/>
                    <a:stCxn id="421" idx="3"/>
                    <a:endCxn id="423"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30" name="Straight Arrow Connector 429">
                    <a:extLst>
                      <a:ext uri="{FF2B5EF4-FFF2-40B4-BE49-F238E27FC236}">
                        <a16:creationId xmlns:a16="http://schemas.microsoft.com/office/drawing/2014/main" id="{5DC4E710-D82D-DB4C-AE03-810333BB40FA}"/>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31" name="Straight Arrow Connector 430">
                    <a:extLst>
                      <a:ext uri="{FF2B5EF4-FFF2-40B4-BE49-F238E27FC236}">
                        <a16:creationId xmlns:a16="http://schemas.microsoft.com/office/drawing/2014/main" id="{A7FC8EEA-927C-A742-8079-B366C6A2ECCB}"/>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32" name="Straight Arrow Connector 431">
                    <a:extLst>
                      <a:ext uri="{FF2B5EF4-FFF2-40B4-BE49-F238E27FC236}">
                        <a16:creationId xmlns:a16="http://schemas.microsoft.com/office/drawing/2014/main" id="{20D821CD-7C55-8E41-9C17-4E1EF7FB8D22}"/>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33" name="Straight Arrow Connector 432">
                    <a:extLst>
                      <a:ext uri="{FF2B5EF4-FFF2-40B4-BE49-F238E27FC236}">
                        <a16:creationId xmlns:a16="http://schemas.microsoft.com/office/drawing/2014/main" id="{FCBD8904-97E5-344E-8C6B-4E6C45E44A2D}"/>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418" name="Rectangle 417">
                  <a:extLst>
                    <a:ext uri="{FF2B5EF4-FFF2-40B4-BE49-F238E27FC236}">
                      <a16:creationId xmlns:a16="http://schemas.microsoft.com/office/drawing/2014/main" id="{169E014A-FB03-294A-BE69-54196B751D74}"/>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Freeform 418">
                  <a:extLst>
                    <a:ext uri="{FF2B5EF4-FFF2-40B4-BE49-F238E27FC236}">
                      <a16:creationId xmlns:a16="http://schemas.microsoft.com/office/drawing/2014/main" id="{3A9D97E6-4358-434C-AC2B-B14B0F1FC19D}"/>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Rectangle 419">
                  <a:extLst>
                    <a:ext uri="{FF2B5EF4-FFF2-40B4-BE49-F238E27FC236}">
                      <a16:creationId xmlns:a16="http://schemas.microsoft.com/office/drawing/2014/main" id="{2265A140-556F-3C40-91F9-8F4FAEC80C2D}"/>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1" name="Group 320">
                <a:extLst>
                  <a:ext uri="{FF2B5EF4-FFF2-40B4-BE49-F238E27FC236}">
                    <a16:creationId xmlns:a16="http://schemas.microsoft.com/office/drawing/2014/main" id="{70CBBD96-6B6B-AE4D-ACDF-2FB627F30E05}"/>
                  </a:ext>
                </a:extLst>
              </p:cNvPr>
              <p:cNvGrpSpPr/>
              <p:nvPr/>
            </p:nvGrpSpPr>
            <p:grpSpPr>
              <a:xfrm>
                <a:off x="4675107" y="1943082"/>
                <a:ext cx="1978929" cy="1302685"/>
                <a:chOff x="4217907" y="1485882"/>
                <a:chExt cx="1978929" cy="1302685"/>
              </a:xfrm>
            </p:grpSpPr>
            <p:sp>
              <p:nvSpPr>
                <p:cNvPr id="398" name="Rectangle 397">
                  <a:extLst>
                    <a:ext uri="{FF2B5EF4-FFF2-40B4-BE49-F238E27FC236}">
                      <a16:creationId xmlns:a16="http://schemas.microsoft.com/office/drawing/2014/main" id="{7581C3F8-0FB1-E645-9E91-EB72D818F8A2}"/>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9" name="Group 398">
                  <a:extLst>
                    <a:ext uri="{FF2B5EF4-FFF2-40B4-BE49-F238E27FC236}">
                      <a16:creationId xmlns:a16="http://schemas.microsoft.com/office/drawing/2014/main" id="{91266B74-A5D4-B04C-A703-6E54DBD26B5D}"/>
                    </a:ext>
                  </a:extLst>
                </p:cNvPr>
                <p:cNvGrpSpPr/>
                <p:nvPr/>
              </p:nvGrpSpPr>
              <p:grpSpPr>
                <a:xfrm>
                  <a:off x="4461430" y="1551877"/>
                  <a:ext cx="1547111" cy="1117434"/>
                  <a:chOff x="5765493" y="1300872"/>
                  <a:chExt cx="2349594" cy="1697045"/>
                </a:xfrm>
              </p:grpSpPr>
              <p:sp>
                <p:nvSpPr>
                  <p:cNvPr id="403" name="Oval 402">
                    <a:extLst>
                      <a:ext uri="{FF2B5EF4-FFF2-40B4-BE49-F238E27FC236}">
                        <a16:creationId xmlns:a16="http://schemas.microsoft.com/office/drawing/2014/main" id="{E95B94F0-70F3-2B4F-94CB-C8C8EBE0A693}"/>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404" name="Straight Arrow Connector 403">
                    <a:extLst>
                      <a:ext uri="{FF2B5EF4-FFF2-40B4-BE49-F238E27FC236}">
                        <a16:creationId xmlns:a16="http://schemas.microsoft.com/office/drawing/2014/main" id="{AD6C1786-7FEF-DA4F-A889-C3F9E56A37B5}"/>
                      </a:ext>
                    </a:extLst>
                  </p:cNvPr>
                  <p:cNvCxnSpPr>
                    <a:cxnSpLocks/>
                    <a:stCxn id="403" idx="5"/>
                    <a:endCxn id="408"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405" name="Oval 404">
                    <a:extLst>
                      <a:ext uri="{FF2B5EF4-FFF2-40B4-BE49-F238E27FC236}">
                        <a16:creationId xmlns:a16="http://schemas.microsoft.com/office/drawing/2014/main" id="{A64E08EF-56EF-1346-82FB-F4970D079F4E}"/>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06" name="Oval 405">
                    <a:extLst>
                      <a:ext uri="{FF2B5EF4-FFF2-40B4-BE49-F238E27FC236}">
                        <a16:creationId xmlns:a16="http://schemas.microsoft.com/office/drawing/2014/main" id="{E43503D7-4BE8-164D-9800-66FA672F82D8}"/>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07" name="Oval 406">
                    <a:extLst>
                      <a:ext uri="{FF2B5EF4-FFF2-40B4-BE49-F238E27FC236}">
                        <a16:creationId xmlns:a16="http://schemas.microsoft.com/office/drawing/2014/main" id="{7D0A2008-7F27-CD4B-B6A6-9A7EE49CADD2}"/>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08" name="Oval 407">
                    <a:extLst>
                      <a:ext uri="{FF2B5EF4-FFF2-40B4-BE49-F238E27FC236}">
                        <a16:creationId xmlns:a16="http://schemas.microsoft.com/office/drawing/2014/main" id="{0103E804-F808-1A4C-9AA8-82371492DE48}"/>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09" name="Oval 408">
                    <a:extLst>
                      <a:ext uri="{FF2B5EF4-FFF2-40B4-BE49-F238E27FC236}">
                        <a16:creationId xmlns:a16="http://schemas.microsoft.com/office/drawing/2014/main" id="{53425585-A47E-AC4E-B3FF-77983A624160}"/>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10" name="Oval 409">
                    <a:extLst>
                      <a:ext uri="{FF2B5EF4-FFF2-40B4-BE49-F238E27FC236}">
                        <a16:creationId xmlns:a16="http://schemas.microsoft.com/office/drawing/2014/main" id="{7D3103C1-A66D-634F-8E70-0FD859684C51}"/>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411" name="Straight Arrow Connector 410">
                    <a:extLst>
                      <a:ext uri="{FF2B5EF4-FFF2-40B4-BE49-F238E27FC236}">
                        <a16:creationId xmlns:a16="http://schemas.microsoft.com/office/drawing/2014/main" id="{2CD28C6B-9628-BE4A-9A3D-26B27C640C84}"/>
                      </a:ext>
                    </a:extLst>
                  </p:cNvPr>
                  <p:cNvCxnSpPr>
                    <a:cxnSpLocks/>
                    <a:stCxn id="403" idx="3"/>
                    <a:endCxn id="405"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12" name="Straight Arrow Connector 411">
                    <a:extLst>
                      <a:ext uri="{FF2B5EF4-FFF2-40B4-BE49-F238E27FC236}">
                        <a16:creationId xmlns:a16="http://schemas.microsoft.com/office/drawing/2014/main" id="{315E32B7-C710-FD40-940F-F33D2869BC66}"/>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13" name="Straight Arrow Connector 412">
                    <a:extLst>
                      <a:ext uri="{FF2B5EF4-FFF2-40B4-BE49-F238E27FC236}">
                        <a16:creationId xmlns:a16="http://schemas.microsoft.com/office/drawing/2014/main" id="{77BB78D5-D44D-4F48-A662-A66854FA1A67}"/>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14" name="Straight Arrow Connector 413">
                    <a:extLst>
                      <a:ext uri="{FF2B5EF4-FFF2-40B4-BE49-F238E27FC236}">
                        <a16:creationId xmlns:a16="http://schemas.microsoft.com/office/drawing/2014/main" id="{6C451E6F-380E-2A49-8FD9-3626FEBAAEC1}"/>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15" name="Straight Arrow Connector 414">
                    <a:extLst>
                      <a:ext uri="{FF2B5EF4-FFF2-40B4-BE49-F238E27FC236}">
                        <a16:creationId xmlns:a16="http://schemas.microsoft.com/office/drawing/2014/main" id="{E6047180-F8D3-3C4F-AF16-4AFDF81FE948}"/>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400" name="Rectangle 399">
                  <a:extLst>
                    <a:ext uri="{FF2B5EF4-FFF2-40B4-BE49-F238E27FC236}">
                      <a16:creationId xmlns:a16="http://schemas.microsoft.com/office/drawing/2014/main" id="{1B4A8C63-9646-504C-9FCA-12944B54D637}"/>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Freeform 400">
                  <a:extLst>
                    <a:ext uri="{FF2B5EF4-FFF2-40B4-BE49-F238E27FC236}">
                      <a16:creationId xmlns:a16="http://schemas.microsoft.com/office/drawing/2014/main" id="{D8C1BB78-17C0-7243-A534-ED08BE324FA2}"/>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ectangle 401">
                  <a:extLst>
                    <a:ext uri="{FF2B5EF4-FFF2-40B4-BE49-F238E27FC236}">
                      <a16:creationId xmlns:a16="http://schemas.microsoft.com/office/drawing/2014/main" id="{FACD20E3-EF40-9A4F-8EA8-730B072280E5}"/>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2" name="Group 321">
                <a:extLst>
                  <a:ext uri="{FF2B5EF4-FFF2-40B4-BE49-F238E27FC236}">
                    <a16:creationId xmlns:a16="http://schemas.microsoft.com/office/drawing/2014/main" id="{EABA9CAB-C592-114D-A771-110E02078D4E}"/>
                  </a:ext>
                </a:extLst>
              </p:cNvPr>
              <p:cNvGrpSpPr/>
              <p:nvPr/>
            </p:nvGrpSpPr>
            <p:grpSpPr>
              <a:xfrm>
                <a:off x="4827507" y="2095482"/>
                <a:ext cx="1978929" cy="1302685"/>
                <a:chOff x="4217907" y="1485882"/>
                <a:chExt cx="1978929" cy="1302685"/>
              </a:xfrm>
            </p:grpSpPr>
            <p:sp>
              <p:nvSpPr>
                <p:cNvPr id="380" name="Rectangle 379">
                  <a:extLst>
                    <a:ext uri="{FF2B5EF4-FFF2-40B4-BE49-F238E27FC236}">
                      <a16:creationId xmlns:a16="http://schemas.microsoft.com/office/drawing/2014/main" id="{9C10728A-9FE7-124E-A90F-5086D9010807}"/>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1" name="Group 380">
                  <a:extLst>
                    <a:ext uri="{FF2B5EF4-FFF2-40B4-BE49-F238E27FC236}">
                      <a16:creationId xmlns:a16="http://schemas.microsoft.com/office/drawing/2014/main" id="{64E65143-BC22-9547-9A7D-15CBD0154FCF}"/>
                    </a:ext>
                  </a:extLst>
                </p:cNvPr>
                <p:cNvGrpSpPr/>
                <p:nvPr/>
              </p:nvGrpSpPr>
              <p:grpSpPr>
                <a:xfrm>
                  <a:off x="4461430" y="1551877"/>
                  <a:ext cx="1547111" cy="1117434"/>
                  <a:chOff x="5765493" y="1300872"/>
                  <a:chExt cx="2349594" cy="1697045"/>
                </a:xfrm>
              </p:grpSpPr>
              <p:sp>
                <p:nvSpPr>
                  <p:cNvPr id="385" name="Oval 384">
                    <a:extLst>
                      <a:ext uri="{FF2B5EF4-FFF2-40B4-BE49-F238E27FC236}">
                        <a16:creationId xmlns:a16="http://schemas.microsoft.com/office/drawing/2014/main" id="{4204EB1B-42B1-BA48-B8C6-D852416CAE77}"/>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386" name="Straight Arrow Connector 385">
                    <a:extLst>
                      <a:ext uri="{FF2B5EF4-FFF2-40B4-BE49-F238E27FC236}">
                        <a16:creationId xmlns:a16="http://schemas.microsoft.com/office/drawing/2014/main" id="{5BEDB3B6-802D-0445-9B3F-322AB5F1971F}"/>
                      </a:ext>
                    </a:extLst>
                  </p:cNvPr>
                  <p:cNvCxnSpPr>
                    <a:cxnSpLocks/>
                    <a:stCxn id="385" idx="5"/>
                    <a:endCxn id="390"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387" name="Oval 386">
                    <a:extLst>
                      <a:ext uri="{FF2B5EF4-FFF2-40B4-BE49-F238E27FC236}">
                        <a16:creationId xmlns:a16="http://schemas.microsoft.com/office/drawing/2014/main" id="{49EDC421-7279-014C-8CCB-A0413C62D2F4}"/>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88" name="Oval 387">
                    <a:extLst>
                      <a:ext uri="{FF2B5EF4-FFF2-40B4-BE49-F238E27FC236}">
                        <a16:creationId xmlns:a16="http://schemas.microsoft.com/office/drawing/2014/main" id="{BDCEED44-E614-B843-9A1C-A6ED0881DD41}"/>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89" name="Oval 388">
                    <a:extLst>
                      <a:ext uri="{FF2B5EF4-FFF2-40B4-BE49-F238E27FC236}">
                        <a16:creationId xmlns:a16="http://schemas.microsoft.com/office/drawing/2014/main" id="{D454F443-52B4-C040-8A69-B0740E734F40}"/>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90" name="Oval 389">
                    <a:extLst>
                      <a:ext uri="{FF2B5EF4-FFF2-40B4-BE49-F238E27FC236}">
                        <a16:creationId xmlns:a16="http://schemas.microsoft.com/office/drawing/2014/main" id="{92B0E5D2-5A33-8E4D-A8C6-3831AA361FE9}"/>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91" name="Oval 390">
                    <a:extLst>
                      <a:ext uri="{FF2B5EF4-FFF2-40B4-BE49-F238E27FC236}">
                        <a16:creationId xmlns:a16="http://schemas.microsoft.com/office/drawing/2014/main" id="{F6D905EC-46F3-0E42-B1A3-B37AA281AB5E}"/>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92" name="Oval 391">
                    <a:extLst>
                      <a:ext uri="{FF2B5EF4-FFF2-40B4-BE49-F238E27FC236}">
                        <a16:creationId xmlns:a16="http://schemas.microsoft.com/office/drawing/2014/main" id="{3E547CDD-7197-6A47-9296-269BCADCC6CB}"/>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393" name="Straight Arrow Connector 392">
                    <a:extLst>
                      <a:ext uri="{FF2B5EF4-FFF2-40B4-BE49-F238E27FC236}">
                        <a16:creationId xmlns:a16="http://schemas.microsoft.com/office/drawing/2014/main" id="{D1966AAB-A82F-D442-AF1B-98FE59D125BF}"/>
                      </a:ext>
                    </a:extLst>
                  </p:cNvPr>
                  <p:cNvCxnSpPr>
                    <a:cxnSpLocks/>
                    <a:stCxn id="385" idx="3"/>
                    <a:endCxn id="387"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94" name="Straight Arrow Connector 393">
                    <a:extLst>
                      <a:ext uri="{FF2B5EF4-FFF2-40B4-BE49-F238E27FC236}">
                        <a16:creationId xmlns:a16="http://schemas.microsoft.com/office/drawing/2014/main" id="{719C03CD-FE66-D549-8FC7-B08CAD957114}"/>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95" name="Straight Arrow Connector 394">
                    <a:extLst>
                      <a:ext uri="{FF2B5EF4-FFF2-40B4-BE49-F238E27FC236}">
                        <a16:creationId xmlns:a16="http://schemas.microsoft.com/office/drawing/2014/main" id="{5D5DDF06-625E-4143-8098-A8696AEA27A4}"/>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96" name="Straight Arrow Connector 395">
                    <a:extLst>
                      <a:ext uri="{FF2B5EF4-FFF2-40B4-BE49-F238E27FC236}">
                        <a16:creationId xmlns:a16="http://schemas.microsoft.com/office/drawing/2014/main" id="{7392D7C0-9162-AB47-837E-180D4EECC3B4}"/>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97" name="Straight Arrow Connector 396">
                    <a:extLst>
                      <a:ext uri="{FF2B5EF4-FFF2-40B4-BE49-F238E27FC236}">
                        <a16:creationId xmlns:a16="http://schemas.microsoft.com/office/drawing/2014/main" id="{6C6D0118-B7B0-5D4E-9388-6F991F120E8C}"/>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382" name="Rectangle 381">
                  <a:extLst>
                    <a:ext uri="{FF2B5EF4-FFF2-40B4-BE49-F238E27FC236}">
                      <a16:creationId xmlns:a16="http://schemas.microsoft.com/office/drawing/2014/main" id="{7386CA9D-6DBC-9F4F-AA15-B44279AEAD3E}"/>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Freeform 382">
                  <a:extLst>
                    <a:ext uri="{FF2B5EF4-FFF2-40B4-BE49-F238E27FC236}">
                      <a16:creationId xmlns:a16="http://schemas.microsoft.com/office/drawing/2014/main" id="{3999F89F-A0AB-944C-8648-703C4E6C7BA3}"/>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ectangle 383">
                  <a:extLst>
                    <a:ext uri="{FF2B5EF4-FFF2-40B4-BE49-F238E27FC236}">
                      <a16:creationId xmlns:a16="http://schemas.microsoft.com/office/drawing/2014/main" id="{87E4F6E1-D0D5-D44E-9745-4FC34C655CCC}"/>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3" name="Group 322">
                <a:extLst>
                  <a:ext uri="{FF2B5EF4-FFF2-40B4-BE49-F238E27FC236}">
                    <a16:creationId xmlns:a16="http://schemas.microsoft.com/office/drawing/2014/main" id="{0B4E4193-794D-B644-8D78-C3723D9F100F}"/>
                  </a:ext>
                </a:extLst>
              </p:cNvPr>
              <p:cNvGrpSpPr/>
              <p:nvPr/>
            </p:nvGrpSpPr>
            <p:grpSpPr>
              <a:xfrm>
                <a:off x="4979907" y="2247882"/>
                <a:ext cx="1978929" cy="1302685"/>
                <a:chOff x="4217907" y="1485882"/>
                <a:chExt cx="1978929" cy="1302685"/>
              </a:xfrm>
            </p:grpSpPr>
            <p:sp>
              <p:nvSpPr>
                <p:cNvPr id="362" name="Rectangle 361">
                  <a:extLst>
                    <a:ext uri="{FF2B5EF4-FFF2-40B4-BE49-F238E27FC236}">
                      <a16:creationId xmlns:a16="http://schemas.microsoft.com/office/drawing/2014/main" id="{6FDA424D-5CEA-F24F-91FB-26B0671C24B6}"/>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3" name="Group 362">
                  <a:extLst>
                    <a:ext uri="{FF2B5EF4-FFF2-40B4-BE49-F238E27FC236}">
                      <a16:creationId xmlns:a16="http://schemas.microsoft.com/office/drawing/2014/main" id="{067796F2-6077-0541-BA7B-B5E02FE19A05}"/>
                    </a:ext>
                  </a:extLst>
                </p:cNvPr>
                <p:cNvGrpSpPr/>
                <p:nvPr/>
              </p:nvGrpSpPr>
              <p:grpSpPr>
                <a:xfrm>
                  <a:off x="4461430" y="1551877"/>
                  <a:ext cx="1547111" cy="1117434"/>
                  <a:chOff x="5765493" y="1300872"/>
                  <a:chExt cx="2349594" cy="1697045"/>
                </a:xfrm>
              </p:grpSpPr>
              <p:sp>
                <p:nvSpPr>
                  <p:cNvPr id="367" name="Oval 366">
                    <a:extLst>
                      <a:ext uri="{FF2B5EF4-FFF2-40B4-BE49-F238E27FC236}">
                        <a16:creationId xmlns:a16="http://schemas.microsoft.com/office/drawing/2014/main" id="{65EDE777-01C7-BA45-A0F0-6B529724E81F}"/>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368" name="Straight Arrow Connector 367">
                    <a:extLst>
                      <a:ext uri="{FF2B5EF4-FFF2-40B4-BE49-F238E27FC236}">
                        <a16:creationId xmlns:a16="http://schemas.microsoft.com/office/drawing/2014/main" id="{F10E0394-5230-B747-8010-9626A8CEC6B3}"/>
                      </a:ext>
                    </a:extLst>
                  </p:cNvPr>
                  <p:cNvCxnSpPr>
                    <a:cxnSpLocks/>
                    <a:stCxn id="367" idx="5"/>
                    <a:endCxn id="372"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369" name="Oval 368">
                    <a:extLst>
                      <a:ext uri="{FF2B5EF4-FFF2-40B4-BE49-F238E27FC236}">
                        <a16:creationId xmlns:a16="http://schemas.microsoft.com/office/drawing/2014/main" id="{FD09E5DC-1E4F-2140-B557-D560D73CB9FA}"/>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70" name="Oval 369">
                    <a:extLst>
                      <a:ext uri="{FF2B5EF4-FFF2-40B4-BE49-F238E27FC236}">
                        <a16:creationId xmlns:a16="http://schemas.microsoft.com/office/drawing/2014/main" id="{AF23E297-55AA-694D-85F6-BA5757840018}"/>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71" name="Oval 370">
                    <a:extLst>
                      <a:ext uri="{FF2B5EF4-FFF2-40B4-BE49-F238E27FC236}">
                        <a16:creationId xmlns:a16="http://schemas.microsoft.com/office/drawing/2014/main" id="{8F8D4C0F-FAEB-4240-8293-FB80979FD042}"/>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72" name="Oval 371">
                    <a:extLst>
                      <a:ext uri="{FF2B5EF4-FFF2-40B4-BE49-F238E27FC236}">
                        <a16:creationId xmlns:a16="http://schemas.microsoft.com/office/drawing/2014/main" id="{7F62ED45-EFC9-054A-8B8E-B782C94C6543}"/>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73" name="Oval 372">
                    <a:extLst>
                      <a:ext uri="{FF2B5EF4-FFF2-40B4-BE49-F238E27FC236}">
                        <a16:creationId xmlns:a16="http://schemas.microsoft.com/office/drawing/2014/main" id="{0434789E-EA08-AB4D-9C0A-48253767612C}"/>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74" name="Oval 373">
                    <a:extLst>
                      <a:ext uri="{FF2B5EF4-FFF2-40B4-BE49-F238E27FC236}">
                        <a16:creationId xmlns:a16="http://schemas.microsoft.com/office/drawing/2014/main" id="{C6E138CB-4936-7044-BD91-DDCA1DBAA582}"/>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375" name="Straight Arrow Connector 374">
                    <a:extLst>
                      <a:ext uri="{FF2B5EF4-FFF2-40B4-BE49-F238E27FC236}">
                        <a16:creationId xmlns:a16="http://schemas.microsoft.com/office/drawing/2014/main" id="{2833DFD5-F2C0-6742-82E5-13B8F6617D17}"/>
                      </a:ext>
                    </a:extLst>
                  </p:cNvPr>
                  <p:cNvCxnSpPr>
                    <a:cxnSpLocks/>
                    <a:stCxn id="367" idx="3"/>
                    <a:endCxn id="369"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76" name="Straight Arrow Connector 375">
                    <a:extLst>
                      <a:ext uri="{FF2B5EF4-FFF2-40B4-BE49-F238E27FC236}">
                        <a16:creationId xmlns:a16="http://schemas.microsoft.com/office/drawing/2014/main" id="{FBB3D847-D8CE-3E4F-8024-D6FB9FA610DD}"/>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77" name="Straight Arrow Connector 376">
                    <a:extLst>
                      <a:ext uri="{FF2B5EF4-FFF2-40B4-BE49-F238E27FC236}">
                        <a16:creationId xmlns:a16="http://schemas.microsoft.com/office/drawing/2014/main" id="{4ED88FE5-471B-134E-8564-4EF9148CF91C}"/>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78" name="Straight Arrow Connector 377">
                    <a:extLst>
                      <a:ext uri="{FF2B5EF4-FFF2-40B4-BE49-F238E27FC236}">
                        <a16:creationId xmlns:a16="http://schemas.microsoft.com/office/drawing/2014/main" id="{E9DE4B3F-3D60-8847-A253-635EF522A5DD}"/>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79" name="Straight Arrow Connector 378">
                    <a:extLst>
                      <a:ext uri="{FF2B5EF4-FFF2-40B4-BE49-F238E27FC236}">
                        <a16:creationId xmlns:a16="http://schemas.microsoft.com/office/drawing/2014/main" id="{7A5BEB25-65B6-3741-B1D9-BE017C8164CA}"/>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364" name="Rectangle 363">
                  <a:extLst>
                    <a:ext uri="{FF2B5EF4-FFF2-40B4-BE49-F238E27FC236}">
                      <a16:creationId xmlns:a16="http://schemas.microsoft.com/office/drawing/2014/main" id="{DF602322-AA47-9F4C-AEEC-A4E5A1AE978C}"/>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Freeform 364">
                  <a:extLst>
                    <a:ext uri="{FF2B5EF4-FFF2-40B4-BE49-F238E27FC236}">
                      <a16:creationId xmlns:a16="http://schemas.microsoft.com/office/drawing/2014/main" id="{FE3E0B79-9801-904D-850A-4FA885C327E5}"/>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ctangle 365">
                  <a:extLst>
                    <a:ext uri="{FF2B5EF4-FFF2-40B4-BE49-F238E27FC236}">
                      <a16:creationId xmlns:a16="http://schemas.microsoft.com/office/drawing/2014/main" id="{BBD81121-38CC-6A4A-A445-67FD733EC465}"/>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4" name="Group 323">
                <a:extLst>
                  <a:ext uri="{FF2B5EF4-FFF2-40B4-BE49-F238E27FC236}">
                    <a16:creationId xmlns:a16="http://schemas.microsoft.com/office/drawing/2014/main" id="{A459346A-AF22-BD42-A49E-3531F22D6078}"/>
                  </a:ext>
                </a:extLst>
              </p:cNvPr>
              <p:cNvGrpSpPr/>
              <p:nvPr/>
            </p:nvGrpSpPr>
            <p:grpSpPr>
              <a:xfrm>
                <a:off x="5132307" y="2400282"/>
                <a:ext cx="1978929" cy="1302685"/>
                <a:chOff x="4217907" y="1485882"/>
                <a:chExt cx="1978929" cy="1302685"/>
              </a:xfrm>
            </p:grpSpPr>
            <p:sp>
              <p:nvSpPr>
                <p:cNvPr id="344" name="Rectangle 343">
                  <a:extLst>
                    <a:ext uri="{FF2B5EF4-FFF2-40B4-BE49-F238E27FC236}">
                      <a16:creationId xmlns:a16="http://schemas.microsoft.com/office/drawing/2014/main" id="{8068987C-B709-0E4A-B000-2B50E3EACFE5}"/>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5" name="Group 344">
                  <a:extLst>
                    <a:ext uri="{FF2B5EF4-FFF2-40B4-BE49-F238E27FC236}">
                      <a16:creationId xmlns:a16="http://schemas.microsoft.com/office/drawing/2014/main" id="{BE7F952C-9F26-7D43-A289-5B238FB33C99}"/>
                    </a:ext>
                  </a:extLst>
                </p:cNvPr>
                <p:cNvGrpSpPr/>
                <p:nvPr/>
              </p:nvGrpSpPr>
              <p:grpSpPr>
                <a:xfrm>
                  <a:off x="4461430" y="1551877"/>
                  <a:ext cx="1547111" cy="1117434"/>
                  <a:chOff x="5765493" y="1300872"/>
                  <a:chExt cx="2349594" cy="1697045"/>
                </a:xfrm>
              </p:grpSpPr>
              <p:sp>
                <p:nvSpPr>
                  <p:cNvPr id="349" name="Oval 348">
                    <a:extLst>
                      <a:ext uri="{FF2B5EF4-FFF2-40B4-BE49-F238E27FC236}">
                        <a16:creationId xmlns:a16="http://schemas.microsoft.com/office/drawing/2014/main" id="{7E36A5F6-4B24-6C43-8164-72AD7C63FB86}"/>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350" name="Straight Arrow Connector 349">
                    <a:extLst>
                      <a:ext uri="{FF2B5EF4-FFF2-40B4-BE49-F238E27FC236}">
                        <a16:creationId xmlns:a16="http://schemas.microsoft.com/office/drawing/2014/main" id="{6BE0B86F-2611-7943-A4C7-0514D882461E}"/>
                      </a:ext>
                    </a:extLst>
                  </p:cNvPr>
                  <p:cNvCxnSpPr>
                    <a:cxnSpLocks/>
                    <a:stCxn id="349" idx="5"/>
                    <a:endCxn id="354"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351" name="Oval 350">
                    <a:extLst>
                      <a:ext uri="{FF2B5EF4-FFF2-40B4-BE49-F238E27FC236}">
                        <a16:creationId xmlns:a16="http://schemas.microsoft.com/office/drawing/2014/main" id="{C876119B-C611-F641-88D6-CD1A5342F369}"/>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52" name="Oval 351">
                    <a:extLst>
                      <a:ext uri="{FF2B5EF4-FFF2-40B4-BE49-F238E27FC236}">
                        <a16:creationId xmlns:a16="http://schemas.microsoft.com/office/drawing/2014/main" id="{5929AACD-0333-884A-8124-0D0708CD9D8B}"/>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53" name="Oval 352">
                    <a:extLst>
                      <a:ext uri="{FF2B5EF4-FFF2-40B4-BE49-F238E27FC236}">
                        <a16:creationId xmlns:a16="http://schemas.microsoft.com/office/drawing/2014/main" id="{441B9278-A0A7-8442-AB13-A102838FA69A}"/>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54" name="Oval 353">
                    <a:extLst>
                      <a:ext uri="{FF2B5EF4-FFF2-40B4-BE49-F238E27FC236}">
                        <a16:creationId xmlns:a16="http://schemas.microsoft.com/office/drawing/2014/main" id="{86A8C1FE-04D7-5F47-BE48-E5DA6E067F29}"/>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55" name="Oval 354">
                    <a:extLst>
                      <a:ext uri="{FF2B5EF4-FFF2-40B4-BE49-F238E27FC236}">
                        <a16:creationId xmlns:a16="http://schemas.microsoft.com/office/drawing/2014/main" id="{A676BBD5-2815-2D42-853A-12B6AB8D1624}"/>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56" name="Oval 355">
                    <a:extLst>
                      <a:ext uri="{FF2B5EF4-FFF2-40B4-BE49-F238E27FC236}">
                        <a16:creationId xmlns:a16="http://schemas.microsoft.com/office/drawing/2014/main" id="{3BF5EF8E-0E2C-3241-8A04-97B1BAF4ECFC}"/>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357" name="Straight Arrow Connector 356">
                    <a:extLst>
                      <a:ext uri="{FF2B5EF4-FFF2-40B4-BE49-F238E27FC236}">
                        <a16:creationId xmlns:a16="http://schemas.microsoft.com/office/drawing/2014/main" id="{92FD13DF-D741-3449-822E-58E326142644}"/>
                      </a:ext>
                    </a:extLst>
                  </p:cNvPr>
                  <p:cNvCxnSpPr>
                    <a:cxnSpLocks/>
                    <a:stCxn id="349" idx="3"/>
                    <a:endCxn id="351"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58" name="Straight Arrow Connector 357">
                    <a:extLst>
                      <a:ext uri="{FF2B5EF4-FFF2-40B4-BE49-F238E27FC236}">
                        <a16:creationId xmlns:a16="http://schemas.microsoft.com/office/drawing/2014/main" id="{7E5BCFFE-A087-3143-B77C-4FC9120EB0CB}"/>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59" name="Straight Arrow Connector 358">
                    <a:extLst>
                      <a:ext uri="{FF2B5EF4-FFF2-40B4-BE49-F238E27FC236}">
                        <a16:creationId xmlns:a16="http://schemas.microsoft.com/office/drawing/2014/main" id="{94C148B0-35C6-5C4F-A906-48A6E1168D66}"/>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60" name="Straight Arrow Connector 359">
                    <a:extLst>
                      <a:ext uri="{FF2B5EF4-FFF2-40B4-BE49-F238E27FC236}">
                        <a16:creationId xmlns:a16="http://schemas.microsoft.com/office/drawing/2014/main" id="{1ADF7E5A-AEE5-EB43-8ED3-3903013DBE40}"/>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61" name="Straight Arrow Connector 360">
                    <a:extLst>
                      <a:ext uri="{FF2B5EF4-FFF2-40B4-BE49-F238E27FC236}">
                        <a16:creationId xmlns:a16="http://schemas.microsoft.com/office/drawing/2014/main" id="{01E3F579-5A91-5A49-A945-0833BC9BC91A}"/>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346" name="Rectangle 345">
                  <a:extLst>
                    <a:ext uri="{FF2B5EF4-FFF2-40B4-BE49-F238E27FC236}">
                      <a16:creationId xmlns:a16="http://schemas.microsoft.com/office/drawing/2014/main" id="{47D1F86F-816B-4242-B0A1-BFA2E6362E25}"/>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Freeform 346">
                  <a:extLst>
                    <a:ext uri="{FF2B5EF4-FFF2-40B4-BE49-F238E27FC236}">
                      <a16:creationId xmlns:a16="http://schemas.microsoft.com/office/drawing/2014/main" id="{BB3ECA56-2CB3-CC49-8DAF-F0CF92553B19}"/>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a:extLst>
                    <a:ext uri="{FF2B5EF4-FFF2-40B4-BE49-F238E27FC236}">
                      <a16:creationId xmlns:a16="http://schemas.microsoft.com/office/drawing/2014/main" id="{C4012781-50FF-8B48-A09A-5BD9C009F1B8}"/>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5" name="Group 324">
                <a:extLst>
                  <a:ext uri="{FF2B5EF4-FFF2-40B4-BE49-F238E27FC236}">
                    <a16:creationId xmlns:a16="http://schemas.microsoft.com/office/drawing/2014/main" id="{A3FDD83C-52F5-A74E-82FE-CFEF3AA8A9F6}"/>
                  </a:ext>
                </a:extLst>
              </p:cNvPr>
              <p:cNvGrpSpPr/>
              <p:nvPr/>
            </p:nvGrpSpPr>
            <p:grpSpPr>
              <a:xfrm>
                <a:off x="5284707" y="2552682"/>
                <a:ext cx="1978929" cy="1302685"/>
                <a:chOff x="4217907" y="1485882"/>
                <a:chExt cx="1978929" cy="1302685"/>
              </a:xfrm>
            </p:grpSpPr>
            <p:sp>
              <p:nvSpPr>
                <p:cNvPr id="326" name="Rectangle 325">
                  <a:extLst>
                    <a:ext uri="{FF2B5EF4-FFF2-40B4-BE49-F238E27FC236}">
                      <a16:creationId xmlns:a16="http://schemas.microsoft.com/office/drawing/2014/main" id="{7D3CB9EC-89E7-DF40-A148-A37CFA273F12}"/>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7" name="Group 326">
                  <a:extLst>
                    <a:ext uri="{FF2B5EF4-FFF2-40B4-BE49-F238E27FC236}">
                      <a16:creationId xmlns:a16="http://schemas.microsoft.com/office/drawing/2014/main" id="{83D53D55-8214-8C45-A823-A8F101860696}"/>
                    </a:ext>
                  </a:extLst>
                </p:cNvPr>
                <p:cNvGrpSpPr/>
                <p:nvPr/>
              </p:nvGrpSpPr>
              <p:grpSpPr>
                <a:xfrm>
                  <a:off x="4461430" y="1551877"/>
                  <a:ext cx="1547111" cy="1117434"/>
                  <a:chOff x="5765493" y="1300872"/>
                  <a:chExt cx="2349594" cy="1697045"/>
                </a:xfrm>
              </p:grpSpPr>
              <p:sp>
                <p:nvSpPr>
                  <p:cNvPr id="331" name="Oval 330">
                    <a:extLst>
                      <a:ext uri="{FF2B5EF4-FFF2-40B4-BE49-F238E27FC236}">
                        <a16:creationId xmlns:a16="http://schemas.microsoft.com/office/drawing/2014/main" id="{2E68242A-CDD4-AC49-B4DA-B3D5E8E25040}"/>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332" name="Straight Arrow Connector 331">
                    <a:extLst>
                      <a:ext uri="{FF2B5EF4-FFF2-40B4-BE49-F238E27FC236}">
                        <a16:creationId xmlns:a16="http://schemas.microsoft.com/office/drawing/2014/main" id="{75D567A2-E8D7-E047-83E9-23A328098887}"/>
                      </a:ext>
                    </a:extLst>
                  </p:cNvPr>
                  <p:cNvCxnSpPr>
                    <a:cxnSpLocks/>
                    <a:stCxn id="331" idx="5"/>
                    <a:endCxn id="336"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333" name="Oval 332">
                    <a:extLst>
                      <a:ext uri="{FF2B5EF4-FFF2-40B4-BE49-F238E27FC236}">
                        <a16:creationId xmlns:a16="http://schemas.microsoft.com/office/drawing/2014/main" id="{2D9D702C-BD1F-AC4E-BF92-9A99652DBD96}"/>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34" name="Oval 333">
                    <a:extLst>
                      <a:ext uri="{FF2B5EF4-FFF2-40B4-BE49-F238E27FC236}">
                        <a16:creationId xmlns:a16="http://schemas.microsoft.com/office/drawing/2014/main" id="{284EBF52-536E-3F49-AAE2-0C4821764EB3}"/>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35" name="Oval 334">
                    <a:extLst>
                      <a:ext uri="{FF2B5EF4-FFF2-40B4-BE49-F238E27FC236}">
                        <a16:creationId xmlns:a16="http://schemas.microsoft.com/office/drawing/2014/main" id="{ED922678-AB48-E745-9E62-B1A7758CD19B}"/>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36" name="Oval 335">
                    <a:extLst>
                      <a:ext uri="{FF2B5EF4-FFF2-40B4-BE49-F238E27FC236}">
                        <a16:creationId xmlns:a16="http://schemas.microsoft.com/office/drawing/2014/main" id="{F6CDD70B-0E8C-2047-92CE-33449BBFF27F}"/>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37" name="Oval 336">
                    <a:extLst>
                      <a:ext uri="{FF2B5EF4-FFF2-40B4-BE49-F238E27FC236}">
                        <a16:creationId xmlns:a16="http://schemas.microsoft.com/office/drawing/2014/main" id="{CB81EEF5-E7CD-BE4C-A38E-CDADAC8E9B0A}"/>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38" name="Oval 337">
                    <a:extLst>
                      <a:ext uri="{FF2B5EF4-FFF2-40B4-BE49-F238E27FC236}">
                        <a16:creationId xmlns:a16="http://schemas.microsoft.com/office/drawing/2014/main" id="{39A93A5E-5FBC-D14C-A835-D0A64897E962}"/>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339" name="Straight Arrow Connector 338">
                    <a:extLst>
                      <a:ext uri="{FF2B5EF4-FFF2-40B4-BE49-F238E27FC236}">
                        <a16:creationId xmlns:a16="http://schemas.microsoft.com/office/drawing/2014/main" id="{548697CD-B0E6-5143-920B-F85732D04B08}"/>
                      </a:ext>
                    </a:extLst>
                  </p:cNvPr>
                  <p:cNvCxnSpPr>
                    <a:cxnSpLocks/>
                    <a:stCxn id="331" idx="3"/>
                    <a:endCxn id="333"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40" name="Straight Arrow Connector 339">
                    <a:extLst>
                      <a:ext uri="{FF2B5EF4-FFF2-40B4-BE49-F238E27FC236}">
                        <a16:creationId xmlns:a16="http://schemas.microsoft.com/office/drawing/2014/main" id="{B4E2EF5D-CB70-0546-A513-70D7489266EE}"/>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41" name="Straight Arrow Connector 340">
                    <a:extLst>
                      <a:ext uri="{FF2B5EF4-FFF2-40B4-BE49-F238E27FC236}">
                        <a16:creationId xmlns:a16="http://schemas.microsoft.com/office/drawing/2014/main" id="{74FDA868-31EB-4F4A-B202-2EE34861B9C0}"/>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42" name="Straight Arrow Connector 341">
                    <a:extLst>
                      <a:ext uri="{FF2B5EF4-FFF2-40B4-BE49-F238E27FC236}">
                        <a16:creationId xmlns:a16="http://schemas.microsoft.com/office/drawing/2014/main" id="{2EC52ECB-36CA-2848-8556-5965934BE7E6}"/>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43" name="Straight Arrow Connector 342">
                    <a:extLst>
                      <a:ext uri="{FF2B5EF4-FFF2-40B4-BE49-F238E27FC236}">
                        <a16:creationId xmlns:a16="http://schemas.microsoft.com/office/drawing/2014/main" id="{FE77DD25-D2BE-754B-A45A-D4B1445EFAF8}"/>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328" name="Rectangle 327">
                  <a:extLst>
                    <a:ext uri="{FF2B5EF4-FFF2-40B4-BE49-F238E27FC236}">
                      <a16:creationId xmlns:a16="http://schemas.microsoft.com/office/drawing/2014/main" id="{2367129F-8079-714B-AFB3-F72133825725}"/>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Freeform 328">
                  <a:extLst>
                    <a:ext uri="{FF2B5EF4-FFF2-40B4-BE49-F238E27FC236}">
                      <a16:creationId xmlns:a16="http://schemas.microsoft.com/office/drawing/2014/main" id="{663675E2-7F0B-224E-B5CD-0CF019AD19AA}"/>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ectangle 329">
                  <a:extLst>
                    <a:ext uri="{FF2B5EF4-FFF2-40B4-BE49-F238E27FC236}">
                      <a16:creationId xmlns:a16="http://schemas.microsoft.com/office/drawing/2014/main" id="{2DC058EF-7A51-4C4B-B9F6-2903F9E23784}"/>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11">
              <a:extLst>
                <a:ext uri="{FF2B5EF4-FFF2-40B4-BE49-F238E27FC236}">
                  <a16:creationId xmlns:a16="http://schemas.microsoft.com/office/drawing/2014/main" id="{BF3842AE-BAC7-9748-9542-25C44451DFE3}"/>
                </a:ext>
              </a:extLst>
            </p:cNvPr>
            <p:cNvGrpSpPr/>
            <p:nvPr/>
          </p:nvGrpSpPr>
          <p:grpSpPr>
            <a:xfrm>
              <a:off x="6611279" y="2719500"/>
              <a:ext cx="3045729" cy="2369485"/>
              <a:chOff x="4217907" y="1485882"/>
              <a:chExt cx="3045729" cy="2369485"/>
            </a:xfrm>
          </p:grpSpPr>
          <p:grpSp>
            <p:nvGrpSpPr>
              <p:cNvPr id="166" name="Group 165">
                <a:extLst>
                  <a:ext uri="{FF2B5EF4-FFF2-40B4-BE49-F238E27FC236}">
                    <a16:creationId xmlns:a16="http://schemas.microsoft.com/office/drawing/2014/main" id="{07A8C4D8-AD15-BA42-8756-E0E7B68B8030}"/>
                  </a:ext>
                </a:extLst>
              </p:cNvPr>
              <p:cNvGrpSpPr/>
              <p:nvPr/>
            </p:nvGrpSpPr>
            <p:grpSpPr>
              <a:xfrm>
                <a:off x="4217907" y="1485882"/>
                <a:ext cx="1978929" cy="1302685"/>
                <a:chOff x="4217907" y="1485882"/>
                <a:chExt cx="1978929" cy="1302685"/>
              </a:xfrm>
            </p:grpSpPr>
            <p:sp>
              <p:nvSpPr>
                <p:cNvPr id="300" name="Rectangle 299">
                  <a:extLst>
                    <a:ext uri="{FF2B5EF4-FFF2-40B4-BE49-F238E27FC236}">
                      <a16:creationId xmlns:a16="http://schemas.microsoft.com/office/drawing/2014/main" id="{36CC7F16-AFCC-6940-8C35-85BE40AB6E81}"/>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1" name="Group 300">
                  <a:extLst>
                    <a:ext uri="{FF2B5EF4-FFF2-40B4-BE49-F238E27FC236}">
                      <a16:creationId xmlns:a16="http://schemas.microsoft.com/office/drawing/2014/main" id="{DA9FD89F-28D6-E642-B4A8-36D6D3DDA612}"/>
                    </a:ext>
                  </a:extLst>
                </p:cNvPr>
                <p:cNvGrpSpPr/>
                <p:nvPr/>
              </p:nvGrpSpPr>
              <p:grpSpPr>
                <a:xfrm>
                  <a:off x="4461430" y="1551877"/>
                  <a:ext cx="1547111" cy="1117434"/>
                  <a:chOff x="5765493" y="1300872"/>
                  <a:chExt cx="2349594" cy="1697045"/>
                </a:xfrm>
              </p:grpSpPr>
              <p:sp>
                <p:nvSpPr>
                  <p:cNvPr id="305" name="Oval 304">
                    <a:extLst>
                      <a:ext uri="{FF2B5EF4-FFF2-40B4-BE49-F238E27FC236}">
                        <a16:creationId xmlns:a16="http://schemas.microsoft.com/office/drawing/2014/main" id="{21C4E21F-9988-024E-991F-EC41AD1FC73F}"/>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306" name="Straight Arrow Connector 305">
                    <a:extLst>
                      <a:ext uri="{FF2B5EF4-FFF2-40B4-BE49-F238E27FC236}">
                        <a16:creationId xmlns:a16="http://schemas.microsoft.com/office/drawing/2014/main" id="{09572232-BDDC-3247-B74E-3371A2C5F419}"/>
                      </a:ext>
                    </a:extLst>
                  </p:cNvPr>
                  <p:cNvCxnSpPr>
                    <a:cxnSpLocks/>
                    <a:stCxn id="305" idx="5"/>
                    <a:endCxn id="310"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307" name="Oval 306">
                    <a:extLst>
                      <a:ext uri="{FF2B5EF4-FFF2-40B4-BE49-F238E27FC236}">
                        <a16:creationId xmlns:a16="http://schemas.microsoft.com/office/drawing/2014/main" id="{AC0FE45D-856B-4645-BFA1-33DBF779E06A}"/>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08" name="Oval 307">
                    <a:extLst>
                      <a:ext uri="{FF2B5EF4-FFF2-40B4-BE49-F238E27FC236}">
                        <a16:creationId xmlns:a16="http://schemas.microsoft.com/office/drawing/2014/main" id="{B10777F4-3DF0-F242-98DB-79CCCC78F7F5}"/>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09" name="Oval 308">
                    <a:extLst>
                      <a:ext uri="{FF2B5EF4-FFF2-40B4-BE49-F238E27FC236}">
                        <a16:creationId xmlns:a16="http://schemas.microsoft.com/office/drawing/2014/main" id="{47315819-1AAC-2E47-8A2C-843DB2F3FBD6}"/>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10" name="Oval 309">
                    <a:extLst>
                      <a:ext uri="{FF2B5EF4-FFF2-40B4-BE49-F238E27FC236}">
                        <a16:creationId xmlns:a16="http://schemas.microsoft.com/office/drawing/2014/main" id="{AD8B4803-4112-A74C-8E45-70BA1D7C3AC6}"/>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11" name="Oval 310">
                    <a:extLst>
                      <a:ext uri="{FF2B5EF4-FFF2-40B4-BE49-F238E27FC236}">
                        <a16:creationId xmlns:a16="http://schemas.microsoft.com/office/drawing/2014/main" id="{CC6E2E71-9519-EF45-9014-70A0735640AA}"/>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12" name="Oval 311">
                    <a:extLst>
                      <a:ext uri="{FF2B5EF4-FFF2-40B4-BE49-F238E27FC236}">
                        <a16:creationId xmlns:a16="http://schemas.microsoft.com/office/drawing/2014/main" id="{7FB16664-3B01-CD4A-8D18-8EB1E4E93E83}"/>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313" name="Straight Arrow Connector 312">
                    <a:extLst>
                      <a:ext uri="{FF2B5EF4-FFF2-40B4-BE49-F238E27FC236}">
                        <a16:creationId xmlns:a16="http://schemas.microsoft.com/office/drawing/2014/main" id="{17464EA8-6204-D14B-AF81-F2927FF99E40}"/>
                      </a:ext>
                    </a:extLst>
                  </p:cNvPr>
                  <p:cNvCxnSpPr>
                    <a:cxnSpLocks/>
                    <a:stCxn id="305" idx="3"/>
                    <a:endCxn id="307"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14" name="Straight Arrow Connector 313">
                    <a:extLst>
                      <a:ext uri="{FF2B5EF4-FFF2-40B4-BE49-F238E27FC236}">
                        <a16:creationId xmlns:a16="http://schemas.microsoft.com/office/drawing/2014/main" id="{1DA5A717-3669-5645-9693-0ACA3A3C898B}"/>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15" name="Straight Arrow Connector 314">
                    <a:extLst>
                      <a:ext uri="{FF2B5EF4-FFF2-40B4-BE49-F238E27FC236}">
                        <a16:creationId xmlns:a16="http://schemas.microsoft.com/office/drawing/2014/main" id="{B8F92643-A902-EC43-BAF2-D0FEBEA622A0}"/>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16" name="Straight Arrow Connector 315">
                    <a:extLst>
                      <a:ext uri="{FF2B5EF4-FFF2-40B4-BE49-F238E27FC236}">
                        <a16:creationId xmlns:a16="http://schemas.microsoft.com/office/drawing/2014/main" id="{4B571014-AAE9-7B4F-B615-7257C7B305B7}"/>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17" name="Straight Arrow Connector 316">
                    <a:extLst>
                      <a:ext uri="{FF2B5EF4-FFF2-40B4-BE49-F238E27FC236}">
                        <a16:creationId xmlns:a16="http://schemas.microsoft.com/office/drawing/2014/main" id="{00EF844D-8687-CC4F-96F7-A3347AF4A76B}"/>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302" name="Rectangle 301">
                  <a:extLst>
                    <a:ext uri="{FF2B5EF4-FFF2-40B4-BE49-F238E27FC236}">
                      <a16:creationId xmlns:a16="http://schemas.microsoft.com/office/drawing/2014/main" id="{4D68C412-3BF0-C847-BF26-A6E240FB457E}"/>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Freeform 302">
                  <a:extLst>
                    <a:ext uri="{FF2B5EF4-FFF2-40B4-BE49-F238E27FC236}">
                      <a16:creationId xmlns:a16="http://schemas.microsoft.com/office/drawing/2014/main" id="{AAEF2645-98C0-CC4C-8625-78631B40EC85}"/>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a:extLst>
                    <a:ext uri="{FF2B5EF4-FFF2-40B4-BE49-F238E27FC236}">
                      <a16:creationId xmlns:a16="http://schemas.microsoft.com/office/drawing/2014/main" id="{66576B69-ECA1-8F4E-9745-FE529D578210}"/>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166">
                <a:extLst>
                  <a:ext uri="{FF2B5EF4-FFF2-40B4-BE49-F238E27FC236}">
                    <a16:creationId xmlns:a16="http://schemas.microsoft.com/office/drawing/2014/main" id="{587FF30F-6A41-D943-B412-A849C5EED169}"/>
                  </a:ext>
                </a:extLst>
              </p:cNvPr>
              <p:cNvGrpSpPr/>
              <p:nvPr/>
            </p:nvGrpSpPr>
            <p:grpSpPr>
              <a:xfrm>
                <a:off x="4370307" y="1638282"/>
                <a:ext cx="1978929" cy="1302685"/>
                <a:chOff x="4217907" y="1485882"/>
                <a:chExt cx="1978929" cy="1302685"/>
              </a:xfrm>
            </p:grpSpPr>
            <p:sp>
              <p:nvSpPr>
                <p:cNvPr id="282" name="Rectangle 281">
                  <a:extLst>
                    <a:ext uri="{FF2B5EF4-FFF2-40B4-BE49-F238E27FC236}">
                      <a16:creationId xmlns:a16="http://schemas.microsoft.com/office/drawing/2014/main" id="{683AB395-DF9F-7E46-9EE4-59B08C145B80}"/>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3" name="Group 282">
                  <a:extLst>
                    <a:ext uri="{FF2B5EF4-FFF2-40B4-BE49-F238E27FC236}">
                      <a16:creationId xmlns:a16="http://schemas.microsoft.com/office/drawing/2014/main" id="{204702DD-0DBE-E943-A9A9-1BDD57F40D55}"/>
                    </a:ext>
                  </a:extLst>
                </p:cNvPr>
                <p:cNvGrpSpPr/>
                <p:nvPr/>
              </p:nvGrpSpPr>
              <p:grpSpPr>
                <a:xfrm>
                  <a:off x="4461430" y="1551877"/>
                  <a:ext cx="1547111" cy="1117434"/>
                  <a:chOff x="5765493" y="1300872"/>
                  <a:chExt cx="2349594" cy="1697045"/>
                </a:xfrm>
              </p:grpSpPr>
              <p:sp>
                <p:nvSpPr>
                  <p:cNvPr id="287" name="Oval 286">
                    <a:extLst>
                      <a:ext uri="{FF2B5EF4-FFF2-40B4-BE49-F238E27FC236}">
                        <a16:creationId xmlns:a16="http://schemas.microsoft.com/office/drawing/2014/main" id="{01E17258-2FC8-6C4A-893D-131DCE373B73}"/>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288" name="Straight Arrow Connector 287">
                    <a:extLst>
                      <a:ext uri="{FF2B5EF4-FFF2-40B4-BE49-F238E27FC236}">
                        <a16:creationId xmlns:a16="http://schemas.microsoft.com/office/drawing/2014/main" id="{A1F23800-E159-A749-A2EF-111EE6BBC241}"/>
                      </a:ext>
                    </a:extLst>
                  </p:cNvPr>
                  <p:cNvCxnSpPr>
                    <a:cxnSpLocks/>
                    <a:stCxn id="287" idx="5"/>
                    <a:endCxn id="292"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289" name="Oval 288">
                    <a:extLst>
                      <a:ext uri="{FF2B5EF4-FFF2-40B4-BE49-F238E27FC236}">
                        <a16:creationId xmlns:a16="http://schemas.microsoft.com/office/drawing/2014/main" id="{9BD8401A-AC61-C941-B178-F4A6ACC74AF4}"/>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90" name="Oval 289">
                    <a:extLst>
                      <a:ext uri="{FF2B5EF4-FFF2-40B4-BE49-F238E27FC236}">
                        <a16:creationId xmlns:a16="http://schemas.microsoft.com/office/drawing/2014/main" id="{661A7029-EBFF-194A-82D4-179DBF286DE3}"/>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91" name="Oval 290">
                    <a:extLst>
                      <a:ext uri="{FF2B5EF4-FFF2-40B4-BE49-F238E27FC236}">
                        <a16:creationId xmlns:a16="http://schemas.microsoft.com/office/drawing/2014/main" id="{DB647093-4E0F-AD48-AAA2-585929707458}"/>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92" name="Oval 291">
                    <a:extLst>
                      <a:ext uri="{FF2B5EF4-FFF2-40B4-BE49-F238E27FC236}">
                        <a16:creationId xmlns:a16="http://schemas.microsoft.com/office/drawing/2014/main" id="{064C3D9E-94F9-D643-8A07-DF86BBE9BF35}"/>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93" name="Oval 292">
                    <a:extLst>
                      <a:ext uri="{FF2B5EF4-FFF2-40B4-BE49-F238E27FC236}">
                        <a16:creationId xmlns:a16="http://schemas.microsoft.com/office/drawing/2014/main" id="{9A243025-EEA8-8D4C-9FE7-12DD93E6D2A7}"/>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94" name="Oval 293">
                    <a:extLst>
                      <a:ext uri="{FF2B5EF4-FFF2-40B4-BE49-F238E27FC236}">
                        <a16:creationId xmlns:a16="http://schemas.microsoft.com/office/drawing/2014/main" id="{3ACFEDFC-6F37-F049-9E86-B03418443A8C}"/>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295" name="Straight Arrow Connector 294">
                    <a:extLst>
                      <a:ext uri="{FF2B5EF4-FFF2-40B4-BE49-F238E27FC236}">
                        <a16:creationId xmlns:a16="http://schemas.microsoft.com/office/drawing/2014/main" id="{B1D52BF7-6F32-4F46-862A-CD58361A9F13}"/>
                      </a:ext>
                    </a:extLst>
                  </p:cNvPr>
                  <p:cNvCxnSpPr>
                    <a:cxnSpLocks/>
                    <a:stCxn id="287" idx="3"/>
                    <a:endCxn id="289"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96" name="Straight Arrow Connector 295">
                    <a:extLst>
                      <a:ext uri="{FF2B5EF4-FFF2-40B4-BE49-F238E27FC236}">
                        <a16:creationId xmlns:a16="http://schemas.microsoft.com/office/drawing/2014/main" id="{13B1E9D9-524B-4849-90C8-70C42115D3B7}"/>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97" name="Straight Arrow Connector 296">
                    <a:extLst>
                      <a:ext uri="{FF2B5EF4-FFF2-40B4-BE49-F238E27FC236}">
                        <a16:creationId xmlns:a16="http://schemas.microsoft.com/office/drawing/2014/main" id="{4D00DE9C-755E-FB43-8639-4278C44E9414}"/>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98" name="Straight Arrow Connector 297">
                    <a:extLst>
                      <a:ext uri="{FF2B5EF4-FFF2-40B4-BE49-F238E27FC236}">
                        <a16:creationId xmlns:a16="http://schemas.microsoft.com/office/drawing/2014/main" id="{88B47D2E-4D3B-F049-B5D3-93B82409F50B}"/>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99" name="Straight Arrow Connector 298">
                    <a:extLst>
                      <a:ext uri="{FF2B5EF4-FFF2-40B4-BE49-F238E27FC236}">
                        <a16:creationId xmlns:a16="http://schemas.microsoft.com/office/drawing/2014/main" id="{B0FAC4DC-B1B5-284A-9194-5CAC90BC7716}"/>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284" name="Rectangle 283">
                  <a:extLst>
                    <a:ext uri="{FF2B5EF4-FFF2-40B4-BE49-F238E27FC236}">
                      <a16:creationId xmlns:a16="http://schemas.microsoft.com/office/drawing/2014/main" id="{671A304D-B10E-0C44-AEC6-34C39E43B27F}"/>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Freeform 284">
                  <a:extLst>
                    <a:ext uri="{FF2B5EF4-FFF2-40B4-BE49-F238E27FC236}">
                      <a16:creationId xmlns:a16="http://schemas.microsoft.com/office/drawing/2014/main" id="{96C83DF8-8FA3-7D47-A317-320F8A8FB758}"/>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492C27F2-3410-5A4C-9DA1-0998F89C5009}"/>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167">
                <a:extLst>
                  <a:ext uri="{FF2B5EF4-FFF2-40B4-BE49-F238E27FC236}">
                    <a16:creationId xmlns:a16="http://schemas.microsoft.com/office/drawing/2014/main" id="{D1C646BA-9F3F-2B42-8957-0575340E778A}"/>
                  </a:ext>
                </a:extLst>
              </p:cNvPr>
              <p:cNvGrpSpPr/>
              <p:nvPr/>
            </p:nvGrpSpPr>
            <p:grpSpPr>
              <a:xfrm>
                <a:off x="4522707" y="1790682"/>
                <a:ext cx="1978929" cy="1302685"/>
                <a:chOff x="4217907" y="1485882"/>
                <a:chExt cx="1978929" cy="1302685"/>
              </a:xfrm>
            </p:grpSpPr>
            <p:sp>
              <p:nvSpPr>
                <p:cNvPr id="264" name="Rectangle 263">
                  <a:extLst>
                    <a:ext uri="{FF2B5EF4-FFF2-40B4-BE49-F238E27FC236}">
                      <a16:creationId xmlns:a16="http://schemas.microsoft.com/office/drawing/2014/main" id="{6FB01C76-BBC6-8944-9798-16DC8094FC97}"/>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5" name="Group 264">
                  <a:extLst>
                    <a:ext uri="{FF2B5EF4-FFF2-40B4-BE49-F238E27FC236}">
                      <a16:creationId xmlns:a16="http://schemas.microsoft.com/office/drawing/2014/main" id="{CDF1E833-D18D-4049-9EFF-1A3CA2321406}"/>
                    </a:ext>
                  </a:extLst>
                </p:cNvPr>
                <p:cNvGrpSpPr/>
                <p:nvPr/>
              </p:nvGrpSpPr>
              <p:grpSpPr>
                <a:xfrm>
                  <a:off x="4461430" y="1551877"/>
                  <a:ext cx="1547111" cy="1117434"/>
                  <a:chOff x="5765493" y="1300872"/>
                  <a:chExt cx="2349594" cy="1697045"/>
                </a:xfrm>
              </p:grpSpPr>
              <p:sp>
                <p:nvSpPr>
                  <p:cNvPr id="269" name="Oval 268">
                    <a:extLst>
                      <a:ext uri="{FF2B5EF4-FFF2-40B4-BE49-F238E27FC236}">
                        <a16:creationId xmlns:a16="http://schemas.microsoft.com/office/drawing/2014/main" id="{D29522DE-BECF-104F-80DF-0E7AA8CD29E7}"/>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270" name="Straight Arrow Connector 269">
                    <a:extLst>
                      <a:ext uri="{FF2B5EF4-FFF2-40B4-BE49-F238E27FC236}">
                        <a16:creationId xmlns:a16="http://schemas.microsoft.com/office/drawing/2014/main" id="{0383EC2F-9BB5-6B48-BC56-F2FE2E339415}"/>
                      </a:ext>
                    </a:extLst>
                  </p:cNvPr>
                  <p:cNvCxnSpPr>
                    <a:cxnSpLocks/>
                    <a:stCxn id="269" idx="5"/>
                    <a:endCxn id="274"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271" name="Oval 270">
                    <a:extLst>
                      <a:ext uri="{FF2B5EF4-FFF2-40B4-BE49-F238E27FC236}">
                        <a16:creationId xmlns:a16="http://schemas.microsoft.com/office/drawing/2014/main" id="{4B96FB33-612B-AA45-92B1-7234791A10CA}"/>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72" name="Oval 271">
                    <a:extLst>
                      <a:ext uri="{FF2B5EF4-FFF2-40B4-BE49-F238E27FC236}">
                        <a16:creationId xmlns:a16="http://schemas.microsoft.com/office/drawing/2014/main" id="{89498CAC-6B72-5C49-8562-84C6B596EAA3}"/>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73" name="Oval 272">
                    <a:extLst>
                      <a:ext uri="{FF2B5EF4-FFF2-40B4-BE49-F238E27FC236}">
                        <a16:creationId xmlns:a16="http://schemas.microsoft.com/office/drawing/2014/main" id="{79754947-63A2-C642-AAC0-99F481892934}"/>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74" name="Oval 273">
                    <a:extLst>
                      <a:ext uri="{FF2B5EF4-FFF2-40B4-BE49-F238E27FC236}">
                        <a16:creationId xmlns:a16="http://schemas.microsoft.com/office/drawing/2014/main" id="{78720BFE-6D8D-9245-AA45-51D14C9812E8}"/>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75" name="Oval 274">
                    <a:extLst>
                      <a:ext uri="{FF2B5EF4-FFF2-40B4-BE49-F238E27FC236}">
                        <a16:creationId xmlns:a16="http://schemas.microsoft.com/office/drawing/2014/main" id="{4FED9204-E8D0-B643-ACF0-9C95CB54F99C}"/>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76" name="Oval 275">
                    <a:extLst>
                      <a:ext uri="{FF2B5EF4-FFF2-40B4-BE49-F238E27FC236}">
                        <a16:creationId xmlns:a16="http://schemas.microsoft.com/office/drawing/2014/main" id="{D6D8E886-5C29-0944-A5E6-2817DA87CD73}"/>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277" name="Straight Arrow Connector 276">
                    <a:extLst>
                      <a:ext uri="{FF2B5EF4-FFF2-40B4-BE49-F238E27FC236}">
                        <a16:creationId xmlns:a16="http://schemas.microsoft.com/office/drawing/2014/main" id="{1BF7932C-6C43-814C-ADAA-B7A26187A726}"/>
                      </a:ext>
                    </a:extLst>
                  </p:cNvPr>
                  <p:cNvCxnSpPr>
                    <a:cxnSpLocks/>
                    <a:stCxn id="269" idx="3"/>
                    <a:endCxn id="271"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78" name="Straight Arrow Connector 277">
                    <a:extLst>
                      <a:ext uri="{FF2B5EF4-FFF2-40B4-BE49-F238E27FC236}">
                        <a16:creationId xmlns:a16="http://schemas.microsoft.com/office/drawing/2014/main" id="{74487B77-830F-1B4A-B3BF-B3C16D8AC139}"/>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id="{132A1EA6-97A2-A745-B706-AA05CED40CA0}"/>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80" name="Straight Arrow Connector 279">
                    <a:extLst>
                      <a:ext uri="{FF2B5EF4-FFF2-40B4-BE49-F238E27FC236}">
                        <a16:creationId xmlns:a16="http://schemas.microsoft.com/office/drawing/2014/main" id="{DBF435DB-F79E-8147-9DEA-E6B4C6BFC06C}"/>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81" name="Straight Arrow Connector 280">
                    <a:extLst>
                      <a:ext uri="{FF2B5EF4-FFF2-40B4-BE49-F238E27FC236}">
                        <a16:creationId xmlns:a16="http://schemas.microsoft.com/office/drawing/2014/main" id="{F6E0E727-34D3-5A44-86DF-2E933A9E1CD8}"/>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266" name="Rectangle 265">
                  <a:extLst>
                    <a:ext uri="{FF2B5EF4-FFF2-40B4-BE49-F238E27FC236}">
                      <a16:creationId xmlns:a16="http://schemas.microsoft.com/office/drawing/2014/main" id="{F43288CB-331D-5C47-B6BA-6EE05421D20E}"/>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Freeform 266">
                  <a:extLst>
                    <a:ext uri="{FF2B5EF4-FFF2-40B4-BE49-F238E27FC236}">
                      <a16:creationId xmlns:a16="http://schemas.microsoft.com/office/drawing/2014/main" id="{06C5E7EE-118C-DB47-889D-0DF5C1DB843E}"/>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0855DE44-E5D7-DE40-A2D5-D34C7C651A33}"/>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168">
                <a:extLst>
                  <a:ext uri="{FF2B5EF4-FFF2-40B4-BE49-F238E27FC236}">
                    <a16:creationId xmlns:a16="http://schemas.microsoft.com/office/drawing/2014/main" id="{90965611-C113-3A43-BCAD-E6FE9D7FFC07}"/>
                  </a:ext>
                </a:extLst>
              </p:cNvPr>
              <p:cNvGrpSpPr/>
              <p:nvPr/>
            </p:nvGrpSpPr>
            <p:grpSpPr>
              <a:xfrm>
                <a:off x="4675107" y="1943082"/>
                <a:ext cx="1978929" cy="1302685"/>
                <a:chOff x="4217907" y="1485882"/>
                <a:chExt cx="1978929" cy="1302685"/>
              </a:xfrm>
            </p:grpSpPr>
            <p:sp>
              <p:nvSpPr>
                <p:cNvPr id="246" name="Rectangle 245">
                  <a:extLst>
                    <a:ext uri="{FF2B5EF4-FFF2-40B4-BE49-F238E27FC236}">
                      <a16:creationId xmlns:a16="http://schemas.microsoft.com/office/drawing/2014/main" id="{299C5545-2286-114E-BFF7-8ACA343CAC4D}"/>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7" name="Group 246">
                  <a:extLst>
                    <a:ext uri="{FF2B5EF4-FFF2-40B4-BE49-F238E27FC236}">
                      <a16:creationId xmlns:a16="http://schemas.microsoft.com/office/drawing/2014/main" id="{C7A483A0-372E-EC46-A4DE-50947DAD729A}"/>
                    </a:ext>
                  </a:extLst>
                </p:cNvPr>
                <p:cNvGrpSpPr/>
                <p:nvPr/>
              </p:nvGrpSpPr>
              <p:grpSpPr>
                <a:xfrm>
                  <a:off x="4461430" y="1551877"/>
                  <a:ext cx="1547111" cy="1117434"/>
                  <a:chOff x="5765493" y="1300872"/>
                  <a:chExt cx="2349594" cy="1697045"/>
                </a:xfrm>
              </p:grpSpPr>
              <p:sp>
                <p:nvSpPr>
                  <p:cNvPr id="251" name="Oval 250">
                    <a:extLst>
                      <a:ext uri="{FF2B5EF4-FFF2-40B4-BE49-F238E27FC236}">
                        <a16:creationId xmlns:a16="http://schemas.microsoft.com/office/drawing/2014/main" id="{1CD50800-BE7B-D347-8114-ED1CB44597A5}"/>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252" name="Straight Arrow Connector 251">
                    <a:extLst>
                      <a:ext uri="{FF2B5EF4-FFF2-40B4-BE49-F238E27FC236}">
                        <a16:creationId xmlns:a16="http://schemas.microsoft.com/office/drawing/2014/main" id="{1481A289-6323-F749-B23B-84409238D0AA}"/>
                      </a:ext>
                    </a:extLst>
                  </p:cNvPr>
                  <p:cNvCxnSpPr>
                    <a:cxnSpLocks/>
                    <a:stCxn id="251" idx="5"/>
                    <a:endCxn id="256"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253" name="Oval 252">
                    <a:extLst>
                      <a:ext uri="{FF2B5EF4-FFF2-40B4-BE49-F238E27FC236}">
                        <a16:creationId xmlns:a16="http://schemas.microsoft.com/office/drawing/2014/main" id="{72480F30-078C-8347-B20B-84468038FA4D}"/>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54" name="Oval 253">
                    <a:extLst>
                      <a:ext uri="{FF2B5EF4-FFF2-40B4-BE49-F238E27FC236}">
                        <a16:creationId xmlns:a16="http://schemas.microsoft.com/office/drawing/2014/main" id="{4FF582DF-74AB-4B4A-9B26-52CBFCDAC608}"/>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55" name="Oval 254">
                    <a:extLst>
                      <a:ext uri="{FF2B5EF4-FFF2-40B4-BE49-F238E27FC236}">
                        <a16:creationId xmlns:a16="http://schemas.microsoft.com/office/drawing/2014/main" id="{AC077F7E-7629-AB44-BBF0-C5BA7372A0CE}"/>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56" name="Oval 255">
                    <a:extLst>
                      <a:ext uri="{FF2B5EF4-FFF2-40B4-BE49-F238E27FC236}">
                        <a16:creationId xmlns:a16="http://schemas.microsoft.com/office/drawing/2014/main" id="{AEC27237-D322-694A-854B-6EE6196AB6AA}"/>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57" name="Oval 256">
                    <a:extLst>
                      <a:ext uri="{FF2B5EF4-FFF2-40B4-BE49-F238E27FC236}">
                        <a16:creationId xmlns:a16="http://schemas.microsoft.com/office/drawing/2014/main" id="{7FD2B125-B05E-D944-BC8A-5CD4D50E2FF4}"/>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58" name="Oval 257">
                    <a:extLst>
                      <a:ext uri="{FF2B5EF4-FFF2-40B4-BE49-F238E27FC236}">
                        <a16:creationId xmlns:a16="http://schemas.microsoft.com/office/drawing/2014/main" id="{F1D73405-DF53-EE47-A808-A74FA10B92C8}"/>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259" name="Straight Arrow Connector 258">
                    <a:extLst>
                      <a:ext uri="{FF2B5EF4-FFF2-40B4-BE49-F238E27FC236}">
                        <a16:creationId xmlns:a16="http://schemas.microsoft.com/office/drawing/2014/main" id="{F12E3278-E440-B74B-B697-EB814AFE7B2F}"/>
                      </a:ext>
                    </a:extLst>
                  </p:cNvPr>
                  <p:cNvCxnSpPr>
                    <a:cxnSpLocks/>
                    <a:stCxn id="251" idx="3"/>
                    <a:endCxn id="253"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1F90A5A3-8941-5F44-90A1-A6B2A50DAF7E}"/>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61" name="Straight Arrow Connector 260">
                    <a:extLst>
                      <a:ext uri="{FF2B5EF4-FFF2-40B4-BE49-F238E27FC236}">
                        <a16:creationId xmlns:a16="http://schemas.microsoft.com/office/drawing/2014/main" id="{3FBCA24A-A352-A24E-97B3-5246FF757700}"/>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B798082D-E77E-5D48-9470-8C57BC46D9A7}"/>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07E6AF0C-9222-FB4A-A354-5FAC918D60EB}"/>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248" name="Rectangle 247">
                  <a:extLst>
                    <a:ext uri="{FF2B5EF4-FFF2-40B4-BE49-F238E27FC236}">
                      <a16:creationId xmlns:a16="http://schemas.microsoft.com/office/drawing/2014/main" id="{99D41F2C-7476-F544-98B3-A3013889B8C7}"/>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Freeform 248">
                  <a:extLst>
                    <a:ext uri="{FF2B5EF4-FFF2-40B4-BE49-F238E27FC236}">
                      <a16:creationId xmlns:a16="http://schemas.microsoft.com/office/drawing/2014/main" id="{2ED57D2C-74FA-7048-B6AD-F960E12ADC64}"/>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id="{009B58A1-8DEE-C642-BB20-FF4E1FA0B1A6}"/>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 name="Group 169">
                <a:extLst>
                  <a:ext uri="{FF2B5EF4-FFF2-40B4-BE49-F238E27FC236}">
                    <a16:creationId xmlns:a16="http://schemas.microsoft.com/office/drawing/2014/main" id="{C3DE77C3-7B69-7B4C-93E8-8462B66F0604}"/>
                  </a:ext>
                </a:extLst>
              </p:cNvPr>
              <p:cNvGrpSpPr/>
              <p:nvPr/>
            </p:nvGrpSpPr>
            <p:grpSpPr>
              <a:xfrm>
                <a:off x="4827507" y="2095482"/>
                <a:ext cx="1978929" cy="1302685"/>
                <a:chOff x="4217907" y="1485882"/>
                <a:chExt cx="1978929" cy="1302685"/>
              </a:xfrm>
            </p:grpSpPr>
            <p:sp>
              <p:nvSpPr>
                <p:cNvPr id="228" name="Rectangle 227">
                  <a:extLst>
                    <a:ext uri="{FF2B5EF4-FFF2-40B4-BE49-F238E27FC236}">
                      <a16:creationId xmlns:a16="http://schemas.microsoft.com/office/drawing/2014/main" id="{973298BE-8B36-4941-835D-8D3A62E02187}"/>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9" name="Group 228">
                  <a:extLst>
                    <a:ext uri="{FF2B5EF4-FFF2-40B4-BE49-F238E27FC236}">
                      <a16:creationId xmlns:a16="http://schemas.microsoft.com/office/drawing/2014/main" id="{DFF2C005-2463-B24E-A64D-7AF9538ADEB4}"/>
                    </a:ext>
                  </a:extLst>
                </p:cNvPr>
                <p:cNvGrpSpPr/>
                <p:nvPr/>
              </p:nvGrpSpPr>
              <p:grpSpPr>
                <a:xfrm>
                  <a:off x="4461430" y="1551877"/>
                  <a:ext cx="1547111" cy="1117434"/>
                  <a:chOff x="5765493" y="1300872"/>
                  <a:chExt cx="2349594" cy="1697045"/>
                </a:xfrm>
              </p:grpSpPr>
              <p:sp>
                <p:nvSpPr>
                  <p:cNvPr id="233" name="Oval 232">
                    <a:extLst>
                      <a:ext uri="{FF2B5EF4-FFF2-40B4-BE49-F238E27FC236}">
                        <a16:creationId xmlns:a16="http://schemas.microsoft.com/office/drawing/2014/main" id="{EF5B880B-2545-6B41-9376-5CBC5481395A}"/>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234" name="Straight Arrow Connector 233">
                    <a:extLst>
                      <a:ext uri="{FF2B5EF4-FFF2-40B4-BE49-F238E27FC236}">
                        <a16:creationId xmlns:a16="http://schemas.microsoft.com/office/drawing/2014/main" id="{11BCEA90-04C9-C544-A846-5B517C54A421}"/>
                      </a:ext>
                    </a:extLst>
                  </p:cNvPr>
                  <p:cNvCxnSpPr>
                    <a:cxnSpLocks/>
                    <a:stCxn id="233" idx="5"/>
                    <a:endCxn id="238"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235" name="Oval 234">
                    <a:extLst>
                      <a:ext uri="{FF2B5EF4-FFF2-40B4-BE49-F238E27FC236}">
                        <a16:creationId xmlns:a16="http://schemas.microsoft.com/office/drawing/2014/main" id="{1A248793-460F-0F46-94F1-F891D85E6842}"/>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36" name="Oval 235">
                    <a:extLst>
                      <a:ext uri="{FF2B5EF4-FFF2-40B4-BE49-F238E27FC236}">
                        <a16:creationId xmlns:a16="http://schemas.microsoft.com/office/drawing/2014/main" id="{E45B047D-AFA6-B24D-9260-659C276CC4B4}"/>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37" name="Oval 236">
                    <a:extLst>
                      <a:ext uri="{FF2B5EF4-FFF2-40B4-BE49-F238E27FC236}">
                        <a16:creationId xmlns:a16="http://schemas.microsoft.com/office/drawing/2014/main" id="{0D6525F3-036C-624E-9247-D68EAE2C04CA}"/>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38" name="Oval 237">
                    <a:extLst>
                      <a:ext uri="{FF2B5EF4-FFF2-40B4-BE49-F238E27FC236}">
                        <a16:creationId xmlns:a16="http://schemas.microsoft.com/office/drawing/2014/main" id="{4FEEB23B-D8D9-9F46-B935-126FBC792085}"/>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39" name="Oval 238">
                    <a:extLst>
                      <a:ext uri="{FF2B5EF4-FFF2-40B4-BE49-F238E27FC236}">
                        <a16:creationId xmlns:a16="http://schemas.microsoft.com/office/drawing/2014/main" id="{AF48528C-8086-6646-9007-45E5FB076390}"/>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40" name="Oval 239">
                    <a:extLst>
                      <a:ext uri="{FF2B5EF4-FFF2-40B4-BE49-F238E27FC236}">
                        <a16:creationId xmlns:a16="http://schemas.microsoft.com/office/drawing/2014/main" id="{D789428A-5EDB-FE4A-9BA7-2D6404287E35}"/>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241" name="Straight Arrow Connector 240">
                    <a:extLst>
                      <a:ext uri="{FF2B5EF4-FFF2-40B4-BE49-F238E27FC236}">
                        <a16:creationId xmlns:a16="http://schemas.microsoft.com/office/drawing/2014/main" id="{80D5B80C-FA42-0043-AF54-A5919CEF734E}"/>
                      </a:ext>
                    </a:extLst>
                  </p:cNvPr>
                  <p:cNvCxnSpPr>
                    <a:cxnSpLocks/>
                    <a:stCxn id="233" idx="3"/>
                    <a:endCxn id="235"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195CAF87-C845-B641-AE24-30AAC019FE74}"/>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77F5A14E-434D-B34B-B826-10766A690435}"/>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44" name="Straight Arrow Connector 243">
                    <a:extLst>
                      <a:ext uri="{FF2B5EF4-FFF2-40B4-BE49-F238E27FC236}">
                        <a16:creationId xmlns:a16="http://schemas.microsoft.com/office/drawing/2014/main" id="{14C3D2FA-E736-E944-985F-E126E184A095}"/>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ABAB61FA-619F-0945-A846-EBEB900F7972}"/>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230" name="Rectangle 229">
                  <a:extLst>
                    <a:ext uri="{FF2B5EF4-FFF2-40B4-BE49-F238E27FC236}">
                      <a16:creationId xmlns:a16="http://schemas.microsoft.com/office/drawing/2014/main" id="{35C1D376-A0C9-124D-84DE-D78B26D1EB18}"/>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Freeform 230">
                  <a:extLst>
                    <a:ext uri="{FF2B5EF4-FFF2-40B4-BE49-F238E27FC236}">
                      <a16:creationId xmlns:a16="http://schemas.microsoft.com/office/drawing/2014/main" id="{D49CE983-834A-464D-8C53-620AF6841B8C}"/>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5702384A-AEDB-2F43-A8BF-92A6B49944C5}"/>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68F61F2D-138E-2E48-8B1E-41E05D09FF8C}"/>
                  </a:ext>
                </a:extLst>
              </p:cNvPr>
              <p:cNvGrpSpPr/>
              <p:nvPr/>
            </p:nvGrpSpPr>
            <p:grpSpPr>
              <a:xfrm>
                <a:off x="4979907" y="2247882"/>
                <a:ext cx="1978929" cy="1302685"/>
                <a:chOff x="4217907" y="1485882"/>
                <a:chExt cx="1978929" cy="1302685"/>
              </a:xfrm>
            </p:grpSpPr>
            <p:sp>
              <p:nvSpPr>
                <p:cNvPr id="210" name="Rectangle 209">
                  <a:extLst>
                    <a:ext uri="{FF2B5EF4-FFF2-40B4-BE49-F238E27FC236}">
                      <a16:creationId xmlns:a16="http://schemas.microsoft.com/office/drawing/2014/main" id="{41E8A878-BE3D-254D-A747-352C42F40A3D}"/>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1" name="Group 210">
                  <a:extLst>
                    <a:ext uri="{FF2B5EF4-FFF2-40B4-BE49-F238E27FC236}">
                      <a16:creationId xmlns:a16="http://schemas.microsoft.com/office/drawing/2014/main" id="{55A92FE4-2340-6048-A677-E85F42F9A6D3}"/>
                    </a:ext>
                  </a:extLst>
                </p:cNvPr>
                <p:cNvGrpSpPr/>
                <p:nvPr/>
              </p:nvGrpSpPr>
              <p:grpSpPr>
                <a:xfrm>
                  <a:off x="4461430" y="1551877"/>
                  <a:ext cx="1547111" cy="1117434"/>
                  <a:chOff x="5765493" y="1300872"/>
                  <a:chExt cx="2349594" cy="1697045"/>
                </a:xfrm>
              </p:grpSpPr>
              <p:sp>
                <p:nvSpPr>
                  <p:cNvPr id="215" name="Oval 214">
                    <a:extLst>
                      <a:ext uri="{FF2B5EF4-FFF2-40B4-BE49-F238E27FC236}">
                        <a16:creationId xmlns:a16="http://schemas.microsoft.com/office/drawing/2014/main" id="{50AF54B9-9629-B641-B191-90CF671A8CD4}"/>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216" name="Straight Arrow Connector 215">
                    <a:extLst>
                      <a:ext uri="{FF2B5EF4-FFF2-40B4-BE49-F238E27FC236}">
                        <a16:creationId xmlns:a16="http://schemas.microsoft.com/office/drawing/2014/main" id="{6F7CF7CF-B8D2-694B-AB37-9D32BFA30E02}"/>
                      </a:ext>
                    </a:extLst>
                  </p:cNvPr>
                  <p:cNvCxnSpPr>
                    <a:cxnSpLocks/>
                    <a:stCxn id="215" idx="5"/>
                    <a:endCxn id="220"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217" name="Oval 216">
                    <a:extLst>
                      <a:ext uri="{FF2B5EF4-FFF2-40B4-BE49-F238E27FC236}">
                        <a16:creationId xmlns:a16="http://schemas.microsoft.com/office/drawing/2014/main" id="{FB6B0892-8F1B-1D4F-AF17-5F68DEAFB39F}"/>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18" name="Oval 217">
                    <a:extLst>
                      <a:ext uri="{FF2B5EF4-FFF2-40B4-BE49-F238E27FC236}">
                        <a16:creationId xmlns:a16="http://schemas.microsoft.com/office/drawing/2014/main" id="{CCEA40C4-FF5C-CF4A-B8F8-90D1FF0C9832}"/>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19" name="Oval 218">
                    <a:extLst>
                      <a:ext uri="{FF2B5EF4-FFF2-40B4-BE49-F238E27FC236}">
                        <a16:creationId xmlns:a16="http://schemas.microsoft.com/office/drawing/2014/main" id="{36F39CF9-4C2A-5047-AF5A-E21F952DCC19}"/>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20" name="Oval 219">
                    <a:extLst>
                      <a:ext uri="{FF2B5EF4-FFF2-40B4-BE49-F238E27FC236}">
                        <a16:creationId xmlns:a16="http://schemas.microsoft.com/office/drawing/2014/main" id="{B2B70C80-3715-1D48-839C-80D0D3F49F62}"/>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21" name="Oval 220">
                    <a:extLst>
                      <a:ext uri="{FF2B5EF4-FFF2-40B4-BE49-F238E27FC236}">
                        <a16:creationId xmlns:a16="http://schemas.microsoft.com/office/drawing/2014/main" id="{4484F02B-171B-1043-B288-F90744C9BD4D}"/>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22" name="Oval 221">
                    <a:extLst>
                      <a:ext uri="{FF2B5EF4-FFF2-40B4-BE49-F238E27FC236}">
                        <a16:creationId xmlns:a16="http://schemas.microsoft.com/office/drawing/2014/main" id="{D9919E2E-4979-0D4E-A36D-A3E25088CF68}"/>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223" name="Straight Arrow Connector 222">
                    <a:extLst>
                      <a:ext uri="{FF2B5EF4-FFF2-40B4-BE49-F238E27FC236}">
                        <a16:creationId xmlns:a16="http://schemas.microsoft.com/office/drawing/2014/main" id="{D69A9024-EE3C-A142-8648-DB1C800527F9}"/>
                      </a:ext>
                    </a:extLst>
                  </p:cNvPr>
                  <p:cNvCxnSpPr>
                    <a:cxnSpLocks/>
                    <a:stCxn id="215" idx="3"/>
                    <a:endCxn id="217"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24" name="Straight Arrow Connector 223">
                    <a:extLst>
                      <a:ext uri="{FF2B5EF4-FFF2-40B4-BE49-F238E27FC236}">
                        <a16:creationId xmlns:a16="http://schemas.microsoft.com/office/drawing/2014/main" id="{6509DCAE-488E-4441-AEAC-F11D105B4197}"/>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25" name="Straight Arrow Connector 224">
                    <a:extLst>
                      <a:ext uri="{FF2B5EF4-FFF2-40B4-BE49-F238E27FC236}">
                        <a16:creationId xmlns:a16="http://schemas.microsoft.com/office/drawing/2014/main" id="{C03672E8-50B8-EA45-A616-E87FB39F5859}"/>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26" name="Straight Arrow Connector 225">
                    <a:extLst>
                      <a:ext uri="{FF2B5EF4-FFF2-40B4-BE49-F238E27FC236}">
                        <a16:creationId xmlns:a16="http://schemas.microsoft.com/office/drawing/2014/main" id="{6FAE1A3C-730D-7B4E-8E6A-A28DACFDC2F0}"/>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27" name="Straight Arrow Connector 226">
                    <a:extLst>
                      <a:ext uri="{FF2B5EF4-FFF2-40B4-BE49-F238E27FC236}">
                        <a16:creationId xmlns:a16="http://schemas.microsoft.com/office/drawing/2014/main" id="{DD861134-28D6-0143-BEBA-3D6C2E3597C9}"/>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212" name="Rectangle 211">
                  <a:extLst>
                    <a:ext uri="{FF2B5EF4-FFF2-40B4-BE49-F238E27FC236}">
                      <a16:creationId xmlns:a16="http://schemas.microsoft.com/office/drawing/2014/main" id="{EF594B6B-541C-974D-881C-2F171DC8C921}"/>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Freeform 212">
                  <a:extLst>
                    <a:ext uri="{FF2B5EF4-FFF2-40B4-BE49-F238E27FC236}">
                      <a16:creationId xmlns:a16="http://schemas.microsoft.com/office/drawing/2014/main" id="{DEC2747C-A2D7-F741-827A-DAE82D90F7E7}"/>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935E1771-8B68-2B42-A9CD-49E82828B9D8}"/>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86F066F2-5292-F64F-91B7-0CCA9D679F6D}"/>
                  </a:ext>
                </a:extLst>
              </p:cNvPr>
              <p:cNvGrpSpPr/>
              <p:nvPr/>
            </p:nvGrpSpPr>
            <p:grpSpPr>
              <a:xfrm>
                <a:off x="5132307" y="2400282"/>
                <a:ext cx="1978929" cy="1302685"/>
                <a:chOff x="4217907" y="1485882"/>
                <a:chExt cx="1978929" cy="1302685"/>
              </a:xfrm>
            </p:grpSpPr>
            <p:sp>
              <p:nvSpPr>
                <p:cNvPr id="192" name="Rectangle 191">
                  <a:extLst>
                    <a:ext uri="{FF2B5EF4-FFF2-40B4-BE49-F238E27FC236}">
                      <a16:creationId xmlns:a16="http://schemas.microsoft.com/office/drawing/2014/main" id="{865F3AB3-AEAB-0543-9460-DE1AC85930B3}"/>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Group 192">
                  <a:extLst>
                    <a:ext uri="{FF2B5EF4-FFF2-40B4-BE49-F238E27FC236}">
                      <a16:creationId xmlns:a16="http://schemas.microsoft.com/office/drawing/2014/main" id="{E5677667-C357-8E4D-A942-4F567CFEAA32}"/>
                    </a:ext>
                  </a:extLst>
                </p:cNvPr>
                <p:cNvGrpSpPr/>
                <p:nvPr/>
              </p:nvGrpSpPr>
              <p:grpSpPr>
                <a:xfrm>
                  <a:off x="4461430" y="1551877"/>
                  <a:ext cx="1547111" cy="1117434"/>
                  <a:chOff x="5765493" y="1300872"/>
                  <a:chExt cx="2349594" cy="1697045"/>
                </a:xfrm>
              </p:grpSpPr>
              <p:sp>
                <p:nvSpPr>
                  <p:cNvPr id="197" name="Oval 196">
                    <a:extLst>
                      <a:ext uri="{FF2B5EF4-FFF2-40B4-BE49-F238E27FC236}">
                        <a16:creationId xmlns:a16="http://schemas.microsoft.com/office/drawing/2014/main" id="{1ECBFF2F-E93E-3843-91FC-62F43A3269DA}"/>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198" name="Straight Arrow Connector 197">
                    <a:extLst>
                      <a:ext uri="{FF2B5EF4-FFF2-40B4-BE49-F238E27FC236}">
                        <a16:creationId xmlns:a16="http://schemas.microsoft.com/office/drawing/2014/main" id="{504ABCD2-1A2E-034B-B1EB-6CE563734570}"/>
                      </a:ext>
                    </a:extLst>
                  </p:cNvPr>
                  <p:cNvCxnSpPr>
                    <a:cxnSpLocks/>
                    <a:stCxn id="197" idx="5"/>
                    <a:endCxn id="202"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199" name="Oval 198">
                    <a:extLst>
                      <a:ext uri="{FF2B5EF4-FFF2-40B4-BE49-F238E27FC236}">
                        <a16:creationId xmlns:a16="http://schemas.microsoft.com/office/drawing/2014/main" id="{F28AC109-2CB6-2C47-A891-AEA7994C2111}"/>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00" name="Oval 199">
                    <a:extLst>
                      <a:ext uri="{FF2B5EF4-FFF2-40B4-BE49-F238E27FC236}">
                        <a16:creationId xmlns:a16="http://schemas.microsoft.com/office/drawing/2014/main" id="{63FC196E-4E71-5A4D-860B-61E48D1E84C1}"/>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01" name="Oval 200">
                    <a:extLst>
                      <a:ext uri="{FF2B5EF4-FFF2-40B4-BE49-F238E27FC236}">
                        <a16:creationId xmlns:a16="http://schemas.microsoft.com/office/drawing/2014/main" id="{09912EA8-9BF9-4C47-875E-AA76B79506BE}"/>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02" name="Oval 201">
                    <a:extLst>
                      <a:ext uri="{FF2B5EF4-FFF2-40B4-BE49-F238E27FC236}">
                        <a16:creationId xmlns:a16="http://schemas.microsoft.com/office/drawing/2014/main" id="{A2BD4615-162C-374E-80C2-7B0F5DC18BCB}"/>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03" name="Oval 202">
                    <a:extLst>
                      <a:ext uri="{FF2B5EF4-FFF2-40B4-BE49-F238E27FC236}">
                        <a16:creationId xmlns:a16="http://schemas.microsoft.com/office/drawing/2014/main" id="{83DD9976-F782-654A-BF74-69FD85F59F5A}"/>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204" name="Oval 203">
                    <a:extLst>
                      <a:ext uri="{FF2B5EF4-FFF2-40B4-BE49-F238E27FC236}">
                        <a16:creationId xmlns:a16="http://schemas.microsoft.com/office/drawing/2014/main" id="{8A55F51E-C6CD-7647-8596-EAC5E7600792}"/>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205" name="Straight Arrow Connector 204">
                    <a:extLst>
                      <a:ext uri="{FF2B5EF4-FFF2-40B4-BE49-F238E27FC236}">
                        <a16:creationId xmlns:a16="http://schemas.microsoft.com/office/drawing/2014/main" id="{662D6211-0F1B-0B47-91E7-EAC57EA10561}"/>
                      </a:ext>
                    </a:extLst>
                  </p:cNvPr>
                  <p:cNvCxnSpPr>
                    <a:cxnSpLocks/>
                    <a:stCxn id="197" idx="3"/>
                    <a:endCxn id="199"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CBD02189-B8CD-B94C-B68B-287B85904353}"/>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C51DF377-B8F9-744B-97E8-E68C1BA5CBBC}"/>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85CDB1F3-B1D8-B748-9E9E-95BD3C9D474F}"/>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B3E3DFC0-CFEA-4246-A807-95A6370BF244}"/>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194" name="Rectangle 193">
                  <a:extLst>
                    <a:ext uri="{FF2B5EF4-FFF2-40B4-BE49-F238E27FC236}">
                      <a16:creationId xmlns:a16="http://schemas.microsoft.com/office/drawing/2014/main" id="{73311A44-2870-D240-87AC-8C9F43CBE484}"/>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reeform 194">
                  <a:extLst>
                    <a:ext uri="{FF2B5EF4-FFF2-40B4-BE49-F238E27FC236}">
                      <a16:creationId xmlns:a16="http://schemas.microsoft.com/office/drawing/2014/main" id="{2A4D73EF-4D1F-964A-A192-A536265B45BB}"/>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2879F8A0-71C8-3F43-9BE1-CC44610B8B27}"/>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Group 172">
                <a:extLst>
                  <a:ext uri="{FF2B5EF4-FFF2-40B4-BE49-F238E27FC236}">
                    <a16:creationId xmlns:a16="http://schemas.microsoft.com/office/drawing/2014/main" id="{8A6F8678-D8C3-2043-B2A8-E55AD6C89C6B}"/>
                  </a:ext>
                </a:extLst>
              </p:cNvPr>
              <p:cNvGrpSpPr/>
              <p:nvPr/>
            </p:nvGrpSpPr>
            <p:grpSpPr>
              <a:xfrm>
                <a:off x="5284707" y="2552682"/>
                <a:ext cx="1978929" cy="1302685"/>
                <a:chOff x="4217907" y="1485882"/>
                <a:chExt cx="1978929" cy="1302685"/>
              </a:xfrm>
            </p:grpSpPr>
            <p:sp>
              <p:nvSpPr>
                <p:cNvPr id="174" name="Rectangle 173">
                  <a:extLst>
                    <a:ext uri="{FF2B5EF4-FFF2-40B4-BE49-F238E27FC236}">
                      <a16:creationId xmlns:a16="http://schemas.microsoft.com/office/drawing/2014/main" id="{4939117C-E99A-474C-B44A-090313E3E323}"/>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 name="Group 174">
                  <a:extLst>
                    <a:ext uri="{FF2B5EF4-FFF2-40B4-BE49-F238E27FC236}">
                      <a16:creationId xmlns:a16="http://schemas.microsoft.com/office/drawing/2014/main" id="{0EAD289A-2415-F945-8389-73C90238D7F7}"/>
                    </a:ext>
                  </a:extLst>
                </p:cNvPr>
                <p:cNvGrpSpPr/>
                <p:nvPr/>
              </p:nvGrpSpPr>
              <p:grpSpPr>
                <a:xfrm>
                  <a:off x="4461430" y="1551877"/>
                  <a:ext cx="1547111" cy="1117434"/>
                  <a:chOff x="5765493" y="1300872"/>
                  <a:chExt cx="2349594" cy="1697045"/>
                </a:xfrm>
              </p:grpSpPr>
              <p:sp>
                <p:nvSpPr>
                  <p:cNvPr id="179" name="Oval 178">
                    <a:extLst>
                      <a:ext uri="{FF2B5EF4-FFF2-40B4-BE49-F238E27FC236}">
                        <a16:creationId xmlns:a16="http://schemas.microsoft.com/office/drawing/2014/main" id="{F77D2C1B-4977-AF4C-9EA8-44FC223784DD}"/>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180" name="Straight Arrow Connector 179">
                    <a:extLst>
                      <a:ext uri="{FF2B5EF4-FFF2-40B4-BE49-F238E27FC236}">
                        <a16:creationId xmlns:a16="http://schemas.microsoft.com/office/drawing/2014/main" id="{864B49EB-F121-174E-9A41-79177F08BC28}"/>
                      </a:ext>
                    </a:extLst>
                  </p:cNvPr>
                  <p:cNvCxnSpPr>
                    <a:cxnSpLocks/>
                    <a:stCxn id="179" idx="5"/>
                    <a:endCxn id="184"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181" name="Oval 180">
                    <a:extLst>
                      <a:ext uri="{FF2B5EF4-FFF2-40B4-BE49-F238E27FC236}">
                        <a16:creationId xmlns:a16="http://schemas.microsoft.com/office/drawing/2014/main" id="{08EF50F0-FDE2-7248-984C-BC6CB0AEC589}"/>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82" name="Oval 181">
                    <a:extLst>
                      <a:ext uri="{FF2B5EF4-FFF2-40B4-BE49-F238E27FC236}">
                        <a16:creationId xmlns:a16="http://schemas.microsoft.com/office/drawing/2014/main" id="{16C130DD-320F-7846-915C-9D5203E4D79F}"/>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83" name="Oval 182">
                    <a:extLst>
                      <a:ext uri="{FF2B5EF4-FFF2-40B4-BE49-F238E27FC236}">
                        <a16:creationId xmlns:a16="http://schemas.microsoft.com/office/drawing/2014/main" id="{FF2FD6BF-6912-994E-9C4B-869971C11474}"/>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84" name="Oval 183">
                    <a:extLst>
                      <a:ext uri="{FF2B5EF4-FFF2-40B4-BE49-F238E27FC236}">
                        <a16:creationId xmlns:a16="http://schemas.microsoft.com/office/drawing/2014/main" id="{42A13333-74ED-5D4B-94D7-44919D406197}"/>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85" name="Oval 184">
                    <a:extLst>
                      <a:ext uri="{FF2B5EF4-FFF2-40B4-BE49-F238E27FC236}">
                        <a16:creationId xmlns:a16="http://schemas.microsoft.com/office/drawing/2014/main" id="{A00124FA-425B-974C-9B65-2EAC7A20482E}"/>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86" name="Oval 185">
                    <a:extLst>
                      <a:ext uri="{FF2B5EF4-FFF2-40B4-BE49-F238E27FC236}">
                        <a16:creationId xmlns:a16="http://schemas.microsoft.com/office/drawing/2014/main" id="{DE41AC6F-6015-9643-B16F-3FE0789844C5}"/>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187" name="Straight Arrow Connector 186">
                    <a:extLst>
                      <a:ext uri="{FF2B5EF4-FFF2-40B4-BE49-F238E27FC236}">
                        <a16:creationId xmlns:a16="http://schemas.microsoft.com/office/drawing/2014/main" id="{C6BC6C78-823E-4143-8159-45210B52BC0D}"/>
                      </a:ext>
                    </a:extLst>
                  </p:cNvPr>
                  <p:cNvCxnSpPr>
                    <a:cxnSpLocks/>
                    <a:stCxn id="179" idx="3"/>
                    <a:endCxn id="181"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22EE6605-8810-6B42-ACD7-6F6E849DDA0F}"/>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884C56B1-8322-2C44-BFB1-7DD03422F78F}"/>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9">
                    <a:extLst>
                      <a:ext uri="{FF2B5EF4-FFF2-40B4-BE49-F238E27FC236}">
                        <a16:creationId xmlns:a16="http://schemas.microsoft.com/office/drawing/2014/main" id="{9AEF65D8-2999-9846-B30E-9CC25E26C432}"/>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A89123E0-5FFB-834B-9F49-BEB8E5B51650}"/>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176" name="Rectangle 175">
                  <a:extLst>
                    <a:ext uri="{FF2B5EF4-FFF2-40B4-BE49-F238E27FC236}">
                      <a16:creationId xmlns:a16="http://schemas.microsoft.com/office/drawing/2014/main" id="{E8AE0477-1D1E-9947-AA2E-7C6AEB819625}"/>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Freeform 176">
                  <a:extLst>
                    <a:ext uri="{FF2B5EF4-FFF2-40B4-BE49-F238E27FC236}">
                      <a16:creationId xmlns:a16="http://schemas.microsoft.com/office/drawing/2014/main" id="{A65E04E5-C20E-924F-9C7C-090850F0E1E6}"/>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EE97E2DA-637B-454B-B21A-DD10F6C5DBF1}"/>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Group 12">
              <a:extLst>
                <a:ext uri="{FF2B5EF4-FFF2-40B4-BE49-F238E27FC236}">
                  <a16:creationId xmlns:a16="http://schemas.microsoft.com/office/drawing/2014/main" id="{1B51D58D-B7D3-5040-862E-12E44AEFBE46}"/>
                </a:ext>
              </a:extLst>
            </p:cNvPr>
            <p:cNvGrpSpPr/>
            <p:nvPr/>
          </p:nvGrpSpPr>
          <p:grpSpPr>
            <a:xfrm>
              <a:off x="7378155" y="3471746"/>
              <a:ext cx="3045729" cy="2369485"/>
              <a:chOff x="4217907" y="1485882"/>
              <a:chExt cx="3045729" cy="2369485"/>
            </a:xfrm>
          </p:grpSpPr>
          <p:grpSp>
            <p:nvGrpSpPr>
              <p:cNvPr id="14" name="Group 13">
                <a:extLst>
                  <a:ext uri="{FF2B5EF4-FFF2-40B4-BE49-F238E27FC236}">
                    <a16:creationId xmlns:a16="http://schemas.microsoft.com/office/drawing/2014/main" id="{05AFCA71-774C-BC40-855D-C393CA7F0DD5}"/>
                  </a:ext>
                </a:extLst>
              </p:cNvPr>
              <p:cNvGrpSpPr/>
              <p:nvPr/>
            </p:nvGrpSpPr>
            <p:grpSpPr>
              <a:xfrm>
                <a:off x="4217907" y="1485882"/>
                <a:ext cx="1978929" cy="1302685"/>
                <a:chOff x="4217907" y="1485882"/>
                <a:chExt cx="1978929" cy="1302685"/>
              </a:xfrm>
            </p:grpSpPr>
            <p:sp>
              <p:nvSpPr>
                <p:cNvPr id="148" name="Rectangle 147">
                  <a:extLst>
                    <a:ext uri="{FF2B5EF4-FFF2-40B4-BE49-F238E27FC236}">
                      <a16:creationId xmlns:a16="http://schemas.microsoft.com/office/drawing/2014/main" id="{442AD644-1BF0-B942-8022-F0B7EC8DD476}"/>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 name="Group 148">
                  <a:extLst>
                    <a:ext uri="{FF2B5EF4-FFF2-40B4-BE49-F238E27FC236}">
                      <a16:creationId xmlns:a16="http://schemas.microsoft.com/office/drawing/2014/main" id="{CE859A88-4543-5B4E-A51A-BB23940CB884}"/>
                    </a:ext>
                  </a:extLst>
                </p:cNvPr>
                <p:cNvGrpSpPr/>
                <p:nvPr/>
              </p:nvGrpSpPr>
              <p:grpSpPr>
                <a:xfrm>
                  <a:off x="4461430" y="1551877"/>
                  <a:ext cx="1547111" cy="1117434"/>
                  <a:chOff x="5765493" y="1300872"/>
                  <a:chExt cx="2349594" cy="1697045"/>
                </a:xfrm>
              </p:grpSpPr>
              <p:sp>
                <p:nvSpPr>
                  <p:cNvPr id="153" name="Oval 152">
                    <a:extLst>
                      <a:ext uri="{FF2B5EF4-FFF2-40B4-BE49-F238E27FC236}">
                        <a16:creationId xmlns:a16="http://schemas.microsoft.com/office/drawing/2014/main" id="{461A4516-D84D-3045-97EF-632E3A5E94FA}"/>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154" name="Straight Arrow Connector 153">
                    <a:extLst>
                      <a:ext uri="{FF2B5EF4-FFF2-40B4-BE49-F238E27FC236}">
                        <a16:creationId xmlns:a16="http://schemas.microsoft.com/office/drawing/2014/main" id="{94C12946-3257-974E-B48C-5899AF7417F6}"/>
                      </a:ext>
                    </a:extLst>
                  </p:cNvPr>
                  <p:cNvCxnSpPr>
                    <a:cxnSpLocks/>
                    <a:stCxn id="153" idx="5"/>
                    <a:endCxn id="158"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155" name="Oval 154">
                    <a:extLst>
                      <a:ext uri="{FF2B5EF4-FFF2-40B4-BE49-F238E27FC236}">
                        <a16:creationId xmlns:a16="http://schemas.microsoft.com/office/drawing/2014/main" id="{ABED37C3-833C-4C44-89F8-9062A33FD863}"/>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56" name="Oval 155">
                    <a:extLst>
                      <a:ext uri="{FF2B5EF4-FFF2-40B4-BE49-F238E27FC236}">
                        <a16:creationId xmlns:a16="http://schemas.microsoft.com/office/drawing/2014/main" id="{90BA7351-E712-8940-A915-164D9AF68E25}"/>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57" name="Oval 156">
                    <a:extLst>
                      <a:ext uri="{FF2B5EF4-FFF2-40B4-BE49-F238E27FC236}">
                        <a16:creationId xmlns:a16="http://schemas.microsoft.com/office/drawing/2014/main" id="{C8D1671B-CBD1-CF48-8C60-0C009B832C16}"/>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58" name="Oval 157">
                    <a:extLst>
                      <a:ext uri="{FF2B5EF4-FFF2-40B4-BE49-F238E27FC236}">
                        <a16:creationId xmlns:a16="http://schemas.microsoft.com/office/drawing/2014/main" id="{D1ECB26D-E7E9-EE42-A622-600ADC766394}"/>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59" name="Oval 158">
                    <a:extLst>
                      <a:ext uri="{FF2B5EF4-FFF2-40B4-BE49-F238E27FC236}">
                        <a16:creationId xmlns:a16="http://schemas.microsoft.com/office/drawing/2014/main" id="{B96D3523-871C-5F42-8E4E-9DEF8E2081B8}"/>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60" name="Oval 159">
                    <a:extLst>
                      <a:ext uri="{FF2B5EF4-FFF2-40B4-BE49-F238E27FC236}">
                        <a16:creationId xmlns:a16="http://schemas.microsoft.com/office/drawing/2014/main" id="{1D6967BF-C9D2-9641-83C1-790EEF1E2C47}"/>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161" name="Straight Arrow Connector 160">
                    <a:extLst>
                      <a:ext uri="{FF2B5EF4-FFF2-40B4-BE49-F238E27FC236}">
                        <a16:creationId xmlns:a16="http://schemas.microsoft.com/office/drawing/2014/main" id="{9C0AD173-3D6B-3842-9299-C41092B84E68}"/>
                      </a:ext>
                    </a:extLst>
                  </p:cNvPr>
                  <p:cNvCxnSpPr>
                    <a:cxnSpLocks/>
                    <a:stCxn id="153" idx="3"/>
                    <a:endCxn id="155"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4905EC53-9AB0-8D42-B7DE-A0FD5E249AA8}"/>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62EF45D3-D802-CC41-A280-4B631CB37F2B}"/>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9FF30495-8170-3840-9694-18A4BEF234C1}"/>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940500AD-F422-6740-B3DA-8C81D14EE14B}"/>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150" name="Rectangle 149">
                  <a:extLst>
                    <a:ext uri="{FF2B5EF4-FFF2-40B4-BE49-F238E27FC236}">
                      <a16:creationId xmlns:a16="http://schemas.microsoft.com/office/drawing/2014/main" id="{0385ECEB-1DBD-4048-9D1F-852AF9BBACB4}"/>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reeform 150">
                  <a:extLst>
                    <a:ext uri="{FF2B5EF4-FFF2-40B4-BE49-F238E27FC236}">
                      <a16:creationId xmlns:a16="http://schemas.microsoft.com/office/drawing/2014/main" id="{C026218B-7EAD-F445-A0CF-3D097CE1FAC4}"/>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86196415-768F-CD4D-AB62-13B2BF0BB881}"/>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74593ACA-6BBA-1F49-8675-E2D28A0B91D3}"/>
                  </a:ext>
                </a:extLst>
              </p:cNvPr>
              <p:cNvGrpSpPr/>
              <p:nvPr/>
            </p:nvGrpSpPr>
            <p:grpSpPr>
              <a:xfrm>
                <a:off x="4370307" y="1638282"/>
                <a:ext cx="1978929" cy="1302685"/>
                <a:chOff x="4217907" y="1485882"/>
                <a:chExt cx="1978929" cy="1302685"/>
              </a:xfrm>
            </p:grpSpPr>
            <p:sp>
              <p:nvSpPr>
                <p:cNvPr id="130" name="Rectangle 129">
                  <a:extLst>
                    <a:ext uri="{FF2B5EF4-FFF2-40B4-BE49-F238E27FC236}">
                      <a16:creationId xmlns:a16="http://schemas.microsoft.com/office/drawing/2014/main" id="{9BF5CAD9-D152-ED4E-AA66-5A15B939CD43}"/>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130">
                  <a:extLst>
                    <a:ext uri="{FF2B5EF4-FFF2-40B4-BE49-F238E27FC236}">
                      <a16:creationId xmlns:a16="http://schemas.microsoft.com/office/drawing/2014/main" id="{561D1DCC-28DC-5541-A5E9-FCDB93B1B7A0}"/>
                    </a:ext>
                  </a:extLst>
                </p:cNvPr>
                <p:cNvGrpSpPr/>
                <p:nvPr/>
              </p:nvGrpSpPr>
              <p:grpSpPr>
                <a:xfrm>
                  <a:off x="4461430" y="1551877"/>
                  <a:ext cx="1547111" cy="1117434"/>
                  <a:chOff x="5765493" y="1300872"/>
                  <a:chExt cx="2349594" cy="1697045"/>
                </a:xfrm>
              </p:grpSpPr>
              <p:sp>
                <p:nvSpPr>
                  <p:cNvPr id="135" name="Oval 134">
                    <a:extLst>
                      <a:ext uri="{FF2B5EF4-FFF2-40B4-BE49-F238E27FC236}">
                        <a16:creationId xmlns:a16="http://schemas.microsoft.com/office/drawing/2014/main" id="{2B8179E1-A409-1342-AB0D-1CC72E32B0F0}"/>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136" name="Straight Arrow Connector 135">
                    <a:extLst>
                      <a:ext uri="{FF2B5EF4-FFF2-40B4-BE49-F238E27FC236}">
                        <a16:creationId xmlns:a16="http://schemas.microsoft.com/office/drawing/2014/main" id="{1ACA9725-4D6D-864E-BCBD-6BD945C127F0}"/>
                      </a:ext>
                    </a:extLst>
                  </p:cNvPr>
                  <p:cNvCxnSpPr>
                    <a:cxnSpLocks/>
                    <a:stCxn id="135" idx="5"/>
                    <a:endCxn id="140"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137" name="Oval 136">
                    <a:extLst>
                      <a:ext uri="{FF2B5EF4-FFF2-40B4-BE49-F238E27FC236}">
                        <a16:creationId xmlns:a16="http://schemas.microsoft.com/office/drawing/2014/main" id="{2D705215-7B92-E644-8AAD-5198975042DA}"/>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38" name="Oval 137">
                    <a:extLst>
                      <a:ext uri="{FF2B5EF4-FFF2-40B4-BE49-F238E27FC236}">
                        <a16:creationId xmlns:a16="http://schemas.microsoft.com/office/drawing/2014/main" id="{CD3AD028-5FF6-634B-913D-AD0287B860DF}"/>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39" name="Oval 138">
                    <a:extLst>
                      <a:ext uri="{FF2B5EF4-FFF2-40B4-BE49-F238E27FC236}">
                        <a16:creationId xmlns:a16="http://schemas.microsoft.com/office/drawing/2014/main" id="{1136C8E5-4D8D-E642-8EAC-F5DCC8BD2702}"/>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40" name="Oval 139">
                    <a:extLst>
                      <a:ext uri="{FF2B5EF4-FFF2-40B4-BE49-F238E27FC236}">
                        <a16:creationId xmlns:a16="http://schemas.microsoft.com/office/drawing/2014/main" id="{7F267BFE-6E4C-DB44-8732-0B32DB801580}"/>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41" name="Oval 140">
                    <a:extLst>
                      <a:ext uri="{FF2B5EF4-FFF2-40B4-BE49-F238E27FC236}">
                        <a16:creationId xmlns:a16="http://schemas.microsoft.com/office/drawing/2014/main" id="{F0B03C22-EFE5-F54F-98A2-0EAD9040AB70}"/>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42" name="Oval 141">
                    <a:extLst>
                      <a:ext uri="{FF2B5EF4-FFF2-40B4-BE49-F238E27FC236}">
                        <a16:creationId xmlns:a16="http://schemas.microsoft.com/office/drawing/2014/main" id="{2189DC35-33FB-BA4C-B9D8-B2A52FC61CCE}"/>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143" name="Straight Arrow Connector 142">
                    <a:extLst>
                      <a:ext uri="{FF2B5EF4-FFF2-40B4-BE49-F238E27FC236}">
                        <a16:creationId xmlns:a16="http://schemas.microsoft.com/office/drawing/2014/main" id="{47CF1F3A-6252-0C4F-B2E8-B6F799497509}"/>
                      </a:ext>
                    </a:extLst>
                  </p:cNvPr>
                  <p:cNvCxnSpPr>
                    <a:cxnSpLocks/>
                    <a:stCxn id="135" idx="3"/>
                    <a:endCxn id="137"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A235192A-0620-2F41-81B6-5F8388C283AD}"/>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1E5C0700-C345-D548-96BD-5C86248A9394}"/>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5CB00B00-171F-E649-9BFF-F73190A9E4B3}"/>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C01EDD3D-705B-2840-9714-7834BFF735CC}"/>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132" name="Rectangle 131">
                  <a:extLst>
                    <a:ext uri="{FF2B5EF4-FFF2-40B4-BE49-F238E27FC236}">
                      <a16:creationId xmlns:a16="http://schemas.microsoft.com/office/drawing/2014/main" id="{EA470F31-62B8-F04D-A872-E88E7AF51FEA}"/>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reeform 132">
                  <a:extLst>
                    <a:ext uri="{FF2B5EF4-FFF2-40B4-BE49-F238E27FC236}">
                      <a16:creationId xmlns:a16="http://schemas.microsoft.com/office/drawing/2014/main" id="{38E155D5-C5A9-C245-9C2E-A89DD123A10E}"/>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E8AC174F-1FED-8347-9795-42BD3E190A51}"/>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A501973F-54D1-3141-929B-C09F7B46D621}"/>
                  </a:ext>
                </a:extLst>
              </p:cNvPr>
              <p:cNvGrpSpPr/>
              <p:nvPr/>
            </p:nvGrpSpPr>
            <p:grpSpPr>
              <a:xfrm>
                <a:off x="4522707" y="1790682"/>
                <a:ext cx="1978929" cy="1302685"/>
                <a:chOff x="4217907" y="1485882"/>
                <a:chExt cx="1978929" cy="1302685"/>
              </a:xfrm>
            </p:grpSpPr>
            <p:sp>
              <p:nvSpPr>
                <p:cNvPr id="112" name="Rectangle 111">
                  <a:extLst>
                    <a:ext uri="{FF2B5EF4-FFF2-40B4-BE49-F238E27FC236}">
                      <a16:creationId xmlns:a16="http://schemas.microsoft.com/office/drawing/2014/main" id="{302DCF97-E823-F94B-A4A7-A08FAC2E6623}"/>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id="{569DA319-31CB-5A43-BA50-BE458A38227A}"/>
                    </a:ext>
                  </a:extLst>
                </p:cNvPr>
                <p:cNvGrpSpPr/>
                <p:nvPr/>
              </p:nvGrpSpPr>
              <p:grpSpPr>
                <a:xfrm>
                  <a:off x="4461430" y="1551877"/>
                  <a:ext cx="1547111" cy="1117434"/>
                  <a:chOff x="5765493" y="1300872"/>
                  <a:chExt cx="2349594" cy="1697045"/>
                </a:xfrm>
              </p:grpSpPr>
              <p:sp>
                <p:nvSpPr>
                  <p:cNvPr id="117" name="Oval 116">
                    <a:extLst>
                      <a:ext uri="{FF2B5EF4-FFF2-40B4-BE49-F238E27FC236}">
                        <a16:creationId xmlns:a16="http://schemas.microsoft.com/office/drawing/2014/main" id="{9E7744A1-557E-0B44-8171-BFAEDB1507D5}"/>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118" name="Straight Arrow Connector 117">
                    <a:extLst>
                      <a:ext uri="{FF2B5EF4-FFF2-40B4-BE49-F238E27FC236}">
                        <a16:creationId xmlns:a16="http://schemas.microsoft.com/office/drawing/2014/main" id="{96E7A7A9-1A60-D347-813E-DAAFBA2394C5}"/>
                      </a:ext>
                    </a:extLst>
                  </p:cNvPr>
                  <p:cNvCxnSpPr>
                    <a:cxnSpLocks/>
                    <a:stCxn id="117" idx="5"/>
                    <a:endCxn id="122"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119" name="Oval 118">
                    <a:extLst>
                      <a:ext uri="{FF2B5EF4-FFF2-40B4-BE49-F238E27FC236}">
                        <a16:creationId xmlns:a16="http://schemas.microsoft.com/office/drawing/2014/main" id="{BAEA0796-3C3E-124E-B930-41CDA9C36EAC}"/>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20" name="Oval 119">
                    <a:extLst>
                      <a:ext uri="{FF2B5EF4-FFF2-40B4-BE49-F238E27FC236}">
                        <a16:creationId xmlns:a16="http://schemas.microsoft.com/office/drawing/2014/main" id="{39C7AF47-8525-2E4C-80A1-B71503112A9C}"/>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21" name="Oval 120">
                    <a:extLst>
                      <a:ext uri="{FF2B5EF4-FFF2-40B4-BE49-F238E27FC236}">
                        <a16:creationId xmlns:a16="http://schemas.microsoft.com/office/drawing/2014/main" id="{6E3E8EEA-1CAB-A441-9266-627613EBD5CE}"/>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22" name="Oval 121">
                    <a:extLst>
                      <a:ext uri="{FF2B5EF4-FFF2-40B4-BE49-F238E27FC236}">
                        <a16:creationId xmlns:a16="http://schemas.microsoft.com/office/drawing/2014/main" id="{A62C5C46-83C3-594E-B16D-2D1B965D373C}"/>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23" name="Oval 122">
                    <a:extLst>
                      <a:ext uri="{FF2B5EF4-FFF2-40B4-BE49-F238E27FC236}">
                        <a16:creationId xmlns:a16="http://schemas.microsoft.com/office/drawing/2014/main" id="{66A9D57C-7AC3-6140-986E-4E26A28D9144}"/>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24" name="Oval 123">
                    <a:extLst>
                      <a:ext uri="{FF2B5EF4-FFF2-40B4-BE49-F238E27FC236}">
                        <a16:creationId xmlns:a16="http://schemas.microsoft.com/office/drawing/2014/main" id="{8AF5C41E-9EA8-0A47-BFB3-156ABD4D8D47}"/>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125" name="Straight Arrow Connector 124">
                    <a:extLst>
                      <a:ext uri="{FF2B5EF4-FFF2-40B4-BE49-F238E27FC236}">
                        <a16:creationId xmlns:a16="http://schemas.microsoft.com/office/drawing/2014/main" id="{7F16869A-FCC3-5344-878D-DBCF34582BAA}"/>
                      </a:ext>
                    </a:extLst>
                  </p:cNvPr>
                  <p:cNvCxnSpPr>
                    <a:cxnSpLocks/>
                    <a:stCxn id="117" idx="3"/>
                    <a:endCxn id="119"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78CD6F48-754A-FA47-B657-B343804B0C68}"/>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F97C1667-E8E9-0E4B-95B8-F0135485794D}"/>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23545EFF-822D-8547-9F1C-7D424AC320AA}"/>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AC4453AF-ECA2-3648-84C0-C0FB11EF5346}"/>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114" name="Rectangle 113">
                  <a:extLst>
                    <a:ext uri="{FF2B5EF4-FFF2-40B4-BE49-F238E27FC236}">
                      <a16:creationId xmlns:a16="http://schemas.microsoft.com/office/drawing/2014/main" id="{A6F314BA-70BC-E245-B4AE-24A6F1B6C749}"/>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114">
                  <a:extLst>
                    <a:ext uri="{FF2B5EF4-FFF2-40B4-BE49-F238E27FC236}">
                      <a16:creationId xmlns:a16="http://schemas.microsoft.com/office/drawing/2014/main" id="{8438DDCB-AF98-4A4C-9194-D74118AD7B57}"/>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D9DAD5A0-58EB-EA41-99AD-8CDC9224B55C}"/>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F090033C-8F15-6E43-BB48-C8276759EB2F}"/>
                  </a:ext>
                </a:extLst>
              </p:cNvPr>
              <p:cNvGrpSpPr/>
              <p:nvPr/>
            </p:nvGrpSpPr>
            <p:grpSpPr>
              <a:xfrm>
                <a:off x="4675107" y="1943082"/>
                <a:ext cx="1978929" cy="1302685"/>
                <a:chOff x="4217907" y="1485882"/>
                <a:chExt cx="1978929" cy="1302685"/>
              </a:xfrm>
            </p:grpSpPr>
            <p:sp>
              <p:nvSpPr>
                <p:cNvPr id="94" name="Rectangle 93">
                  <a:extLst>
                    <a:ext uri="{FF2B5EF4-FFF2-40B4-BE49-F238E27FC236}">
                      <a16:creationId xmlns:a16="http://schemas.microsoft.com/office/drawing/2014/main" id="{AF606B67-2656-0E4B-9408-5D49E9797996}"/>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3A5A6A71-CBC0-744D-A321-5584DEF40E66}"/>
                    </a:ext>
                  </a:extLst>
                </p:cNvPr>
                <p:cNvGrpSpPr/>
                <p:nvPr/>
              </p:nvGrpSpPr>
              <p:grpSpPr>
                <a:xfrm>
                  <a:off x="4461430" y="1551877"/>
                  <a:ext cx="1547111" cy="1117434"/>
                  <a:chOff x="5765493" y="1300872"/>
                  <a:chExt cx="2349594" cy="1697045"/>
                </a:xfrm>
              </p:grpSpPr>
              <p:sp>
                <p:nvSpPr>
                  <p:cNvPr id="99" name="Oval 98">
                    <a:extLst>
                      <a:ext uri="{FF2B5EF4-FFF2-40B4-BE49-F238E27FC236}">
                        <a16:creationId xmlns:a16="http://schemas.microsoft.com/office/drawing/2014/main" id="{59623A0C-D1E2-A443-A086-89FF8A7CB2F0}"/>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100" name="Straight Arrow Connector 99">
                    <a:extLst>
                      <a:ext uri="{FF2B5EF4-FFF2-40B4-BE49-F238E27FC236}">
                        <a16:creationId xmlns:a16="http://schemas.microsoft.com/office/drawing/2014/main" id="{3E5CEFEA-4159-2F4C-A065-AB928E487033}"/>
                      </a:ext>
                    </a:extLst>
                  </p:cNvPr>
                  <p:cNvCxnSpPr>
                    <a:cxnSpLocks/>
                    <a:stCxn id="99" idx="5"/>
                    <a:endCxn id="104"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101" name="Oval 100">
                    <a:extLst>
                      <a:ext uri="{FF2B5EF4-FFF2-40B4-BE49-F238E27FC236}">
                        <a16:creationId xmlns:a16="http://schemas.microsoft.com/office/drawing/2014/main" id="{58B4D800-3192-894D-9F61-35BA7990AEDC}"/>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02" name="Oval 101">
                    <a:extLst>
                      <a:ext uri="{FF2B5EF4-FFF2-40B4-BE49-F238E27FC236}">
                        <a16:creationId xmlns:a16="http://schemas.microsoft.com/office/drawing/2014/main" id="{AEB07697-D0DD-DD4B-90A1-E7B3BA91AA10}"/>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03" name="Oval 102">
                    <a:extLst>
                      <a:ext uri="{FF2B5EF4-FFF2-40B4-BE49-F238E27FC236}">
                        <a16:creationId xmlns:a16="http://schemas.microsoft.com/office/drawing/2014/main" id="{AB974F46-107D-C745-B9F4-CC9988DD4715}"/>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04" name="Oval 103">
                    <a:extLst>
                      <a:ext uri="{FF2B5EF4-FFF2-40B4-BE49-F238E27FC236}">
                        <a16:creationId xmlns:a16="http://schemas.microsoft.com/office/drawing/2014/main" id="{E996A6F6-834F-F94C-9236-F8E6D6A0ACC2}"/>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05" name="Oval 104">
                    <a:extLst>
                      <a:ext uri="{FF2B5EF4-FFF2-40B4-BE49-F238E27FC236}">
                        <a16:creationId xmlns:a16="http://schemas.microsoft.com/office/drawing/2014/main" id="{18057AE0-4FCE-5045-B543-C30B5F24C517}"/>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106" name="Oval 105">
                    <a:extLst>
                      <a:ext uri="{FF2B5EF4-FFF2-40B4-BE49-F238E27FC236}">
                        <a16:creationId xmlns:a16="http://schemas.microsoft.com/office/drawing/2014/main" id="{1CE9AC7C-1659-8945-A16A-3D2C6BC56CCF}"/>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107" name="Straight Arrow Connector 106">
                    <a:extLst>
                      <a:ext uri="{FF2B5EF4-FFF2-40B4-BE49-F238E27FC236}">
                        <a16:creationId xmlns:a16="http://schemas.microsoft.com/office/drawing/2014/main" id="{8227CEE7-220B-C240-A5F4-10039DD4145F}"/>
                      </a:ext>
                    </a:extLst>
                  </p:cNvPr>
                  <p:cNvCxnSpPr>
                    <a:cxnSpLocks/>
                    <a:stCxn id="99" idx="3"/>
                    <a:endCxn id="101"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D4826035-044F-9242-9A05-E8694908F4B1}"/>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5A17C7AA-BFDE-A845-92DC-66DE38C46469}"/>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B64449E1-FDF6-6F46-9FC0-E452AA1EE308}"/>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CB782C50-1F74-B64C-8B8C-C60630E4BE97}"/>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96" name="Rectangle 95">
                  <a:extLst>
                    <a:ext uri="{FF2B5EF4-FFF2-40B4-BE49-F238E27FC236}">
                      <a16:creationId xmlns:a16="http://schemas.microsoft.com/office/drawing/2014/main" id="{950B9D4A-245A-E342-97D5-48A4FB71D5BF}"/>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96">
                  <a:extLst>
                    <a:ext uri="{FF2B5EF4-FFF2-40B4-BE49-F238E27FC236}">
                      <a16:creationId xmlns:a16="http://schemas.microsoft.com/office/drawing/2014/main" id="{AA613425-1558-9B4C-AE6A-AC4E0777E5A0}"/>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9E936AF6-AC19-4446-AE45-1A205C6B297B}"/>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701008E8-FDAB-2F4E-A114-2BA00D2E50CE}"/>
                  </a:ext>
                </a:extLst>
              </p:cNvPr>
              <p:cNvGrpSpPr/>
              <p:nvPr/>
            </p:nvGrpSpPr>
            <p:grpSpPr>
              <a:xfrm>
                <a:off x="4827507" y="2095482"/>
                <a:ext cx="1978929" cy="1302685"/>
                <a:chOff x="4217907" y="1485882"/>
                <a:chExt cx="1978929" cy="1302685"/>
              </a:xfrm>
            </p:grpSpPr>
            <p:sp>
              <p:nvSpPr>
                <p:cNvPr id="76" name="Rectangle 75">
                  <a:extLst>
                    <a:ext uri="{FF2B5EF4-FFF2-40B4-BE49-F238E27FC236}">
                      <a16:creationId xmlns:a16="http://schemas.microsoft.com/office/drawing/2014/main" id="{F1AB4BD6-360D-7140-9586-59B37DE8077D}"/>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F1288DBF-391B-6B4A-9D1D-594A15A7DA4C}"/>
                    </a:ext>
                  </a:extLst>
                </p:cNvPr>
                <p:cNvGrpSpPr/>
                <p:nvPr/>
              </p:nvGrpSpPr>
              <p:grpSpPr>
                <a:xfrm>
                  <a:off x="4461430" y="1551877"/>
                  <a:ext cx="1547111" cy="1117434"/>
                  <a:chOff x="5765493" y="1300872"/>
                  <a:chExt cx="2349594" cy="1697045"/>
                </a:xfrm>
              </p:grpSpPr>
              <p:sp>
                <p:nvSpPr>
                  <p:cNvPr id="81" name="Oval 80">
                    <a:extLst>
                      <a:ext uri="{FF2B5EF4-FFF2-40B4-BE49-F238E27FC236}">
                        <a16:creationId xmlns:a16="http://schemas.microsoft.com/office/drawing/2014/main" id="{E097766F-4708-4449-AF42-C00E0673ADEF}"/>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82" name="Straight Arrow Connector 81">
                    <a:extLst>
                      <a:ext uri="{FF2B5EF4-FFF2-40B4-BE49-F238E27FC236}">
                        <a16:creationId xmlns:a16="http://schemas.microsoft.com/office/drawing/2014/main" id="{7B13D16A-716A-ED41-8967-0AF53B285149}"/>
                      </a:ext>
                    </a:extLst>
                  </p:cNvPr>
                  <p:cNvCxnSpPr>
                    <a:cxnSpLocks/>
                    <a:stCxn id="81" idx="5"/>
                    <a:endCxn id="86"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D9E529AD-06BE-EE48-97B0-3C277965EBEC}"/>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4" name="Oval 83">
                    <a:extLst>
                      <a:ext uri="{FF2B5EF4-FFF2-40B4-BE49-F238E27FC236}">
                        <a16:creationId xmlns:a16="http://schemas.microsoft.com/office/drawing/2014/main" id="{241CC091-06AC-7A4A-AB83-CF11ED4764A6}"/>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5" name="Oval 84">
                    <a:extLst>
                      <a:ext uri="{FF2B5EF4-FFF2-40B4-BE49-F238E27FC236}">
                        <a16:creationId xmlns:a16="http://schemas.microsoft.com/office/drawing/2014/main" id="{59C384A5-7C03-3A43-B53F-56899A14A93E}"/>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6" name="Oval 85">
                    <a:extLst>
                      <a:ext uri="{FF2B5EF4-FFF2-40B4-BE49-F238E27FC236}">
                        <a16:creationId xmlns:a16="http://schemas.microsoft.com/office/drawing/2014/main" id="{F4385053-9AEF-6E42-A2B8-28739CEEFB2E}"/>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7" name="Oval 86">
                    <a:extLst>
                      <a:ext uri="{FF2B5EF4-FFF2-40B4-BE49-F238E27FC236}">
                        <a16:creationId xmlns:a16="http://schemas.microsoft.com/office/drawing/2014/main" id="{EA3EB4E5-CE8A-D845-A2E4-75DFF1311723}"/>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8" name="Oval 87">
                    <a:extLst>
                      <a:ext uri="{FF2B5EF4-FFF2-40B4-BE49-F238E27FC236}">
                        <a16:creationId xmlns:a16="http://schemas.microsoft.com/office/drawing/2014/main" id="{53867C04-FBE3-1E46-9B3E-22C0636E3D68}"/>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89" name="Straight Arrow Connector 88">
                    <a:extLst>
                      <a:ext uri="{FF2B5EF4-FFF2-40B4-BE49-F238E27FC236}">
                        <a16:creationId xmlns:a16="http://schemas.microsoft.com/office/drawing/2014/main" id="{4D8AFE71-2421-3244-90E5-52DC304D6A27}"/>
                      </a:ext>
                    </a:extLst>
                  </p:cNvPr>
                  <p:cNvCxnSpPr>
                    <a:cxnSpLocks/>
                    <a:stCxn id="81" idx="3"/>
                    <a:endCxn id="83"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E8CFC8A0-E39C-E34D-A95A-FED6E7693776}"/>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492F58F0-F6AF-B74C-9459-6749F5FDDC86}"/>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6B03F72B-380D-1942-B378-69A3614D088E}"/>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D5037EB2-3A84-6045-96EB-7821BEAE531F}"/>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78" name="Rectangle 77">
                  <a:extLst>
                    <a:ext uri="{FF2B5EF4-FFF2-40B4-BE49-F238E27FC236}">
                      <a16:creationId xmlns:a16="http://schemas.microsoft.com/office/drawing/2014/main" id="{73D1EB48-44D4-3A4B-ACEE-8A0AF69BF799}"/>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a:extLst>
                    <a:ext uri="{FF2B5EF4-FFF2-40B4-BE49-F238E27FC236}">
                      <a16:creationId xmlns:a16="http://schemas.microsoft.com/office/drawing/2014/main" id="{50F1B705-B4B0-D441-ADB0-6AE6EAF98C7E}"/>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EFF10744-3D73-DE47-9AD5-F48B75C6EDCA}"/>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D86DDE5C-B79A-0748-A84B-69267E2C779B}"/>
                  </a:ext>
                </a:extLst>
              </p:cNvPr>
              <p:cNvGrpSpPr/>
              <p:nvPr/>
            </p:nvGrpSpPr>
            <p:grpSpPr>
              <a:xfrm>
                <a:off x="4979907" y="2247882"/>
                <a:ext cx="1978929" cy="1302685"/>
                <a:chOff x="4217907" y="1485882"/>
                <a:chExt cx="1978929" cy="1302685"/>
              </a:xfrm>
            </p:grpSpPr>
            <p:sp>
              <p:nvSpPr>
                <p:cNvPr id="58" name="Rectangle 57">
                  <a:extLst>
                    <a:ext uri="{FF2B5EF4-FFF2-40B4-BE49-F238E27FC236}">
                      <a16:creationId xmlns:a16="http://schemas.microsoft.com/office/drawing/2014/main" id="{965AB6B3-ADA8-7141-A985-800D74AA6F58}"/>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89BFDAEF-FBA3-704C-9040-88629F853DCC}"/>
                    </a:ext>
                  </a:extLst>
                </p:cNvPr>
                <p:cNvGrpSpPr/>
                <p:nvPr/>
              </p:nvGrpSpPr>
              <p:grpSpPr>
                <a:xfrm>
                  <a:off x="4461430" y="1551877"/>
                  <a:ext cx="1547111" cy="1117434"/>
                  <a:chOff x="5765493" y="1300872"/>
                  <a:chExt cx="2349594" cy="1697045"/>
                </a:xfrm>
              </p:grpSpPr>
              <p:sp>
                <p:nvSpPr>
                  <p:cNvPr id="63" name="Oval 62">
                    <a:extLst>
                      <a:ext uri="{FF2B5EF4-FFF2-40B4-BE49-F238E27FC236}">
                        <a16:creationId xmlns:a16="http://schemas.microsoft.com/office/drawing/2014/main" id="{2781857E-D376-B74F-9AF2-B0F3A711AF08}"/>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64" name="Straight Arrow Connector 63">
                    <a:extLst>
                      <a:ext uri="{FF2B5EF4-FFF2-40B4-BE49-F238E27FC236}">
                        <a16:creationId xmlns:a16="http://schemas.microsoft.com/office/drawing/2014/main" id="{DE83993B-93DD-E64F-A705-988CE6F79BD1}"/>
                      </a:ext>
                    </a:extLst>
                  </p:cNvPr>
                  <p:cNvCxnSpPr>
                    <a:cxnSpLocks/>
                    <a:stCxn id="63" idx="5"/>
                    <a:endCxn id="68"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30C72BB2-A89D-DD48-9244-4883B7BDBA40}"/>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6" name="Oval 65">
                    <a:extLst>
                      <a:ext uri="{FF2B5EF4-FFF2-40B4-BE49-F238E27FC236}">
                        <a16:creationId xmlns:a16="http://schemas.microsoft.com/office/drawing/2014/main" id="{1D0D7A72-5AF0-0A4E-873E-B92ABCFD4594}"/>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7" name="Oval 66">
                    <a:extLst>
                      <a:ext uri="{FF2B5EF4-FFF2-40B4-BE49-F238E27FC236}">
                        <a16:creationId xmlns:a16="http://schemas.microsoft.com/office/drawing/2014/main" id="{58BCD8B5-92B6-5543-950D-FF3E42F358E0}"/>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8" name="Oval 67">
                    <a:extLst>
                      <a:ext uri="{FF2B5EF4-FFF2-40B4-BE49-F238E27FC236}">
                        <a16:creationId xmlns:a16="http://schemas.microsoft.com/office/drawing/2014/main" id="{53DC4F2C-A890-AF46-BE0B-AAAFE1221A7C}"/>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9" name="Oval 68">
                    <a:extLst>
                      <a:ext uri="{FF2B5EF4-FFF2-40B4-BE49-F238E27FC236}">
                        <a16:creationId xmlns:a16="http://schemas.microsoft.com/office/drawing/2014/main" id="{1BA7C6CF-FDC2-9C4C-9172-85B5ECAAACCD}"/>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0" name="Oval 69">
                    <a:extLst>
                      <a:ext uri="{FF2B5EF4-FFF2-40B4-BE49-F238E27FC236}">
                        <a16:creationId xmlns:a16="http://schemas.microsoft.com/office/drawing/2014/main" id="{4C3BB34B-EAF1-7A48-8103-FBAE233205D0}"/>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71" name="Straight Arrow Connector 70">
                    <a:extLst>
                      <a:ext uri="{FF2B5EF4-FFF2-40B4-BE49-F238E27FC236}">
                        <a16:creationId xmlns:a16="http://schemas.microsoft.com/office/drawing/2014/main" id="{A800E368-63E5-2947-9EEF-E1DCD452DBB0}"/>
                      </a:ext>
                    </a:extLst>
                  </p:cNvPr>
                  <p:cNvCxnSpPr>
                    <a:cxnSpLocks/>
                    <a:stCxn id="63" idx="3"/>
                    <a:endCxn id="65"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3D362CEB-550B-AE4B-B3BB-238D5DB2E4B2}"/>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4041D22A-4DDF-5D45-8928-F2CC71EE9336}"/>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B0454F0-4633-E34C-98DF-A22B6AC10C72}"/>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9B682AF1-1483-974E-9A2F-FF0214A22804}"/>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60" name="Rectangle 59">
                  <a:extLst>
                    <a:ext uri="{FF2B5EF4-FFF2-40B4-BE49-F238E27FC236}">
                      <a16:creationId xmlns:a16="http://schemas.microsoft.com/office/drawing/2014/main" id="{EAA53030-DC3B-5E43-95E4-1CB88223009C}"/>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a:extLst>
                    <a:ext uri="{FF2B5EF4-FFF2-40B4-BE49-F238E27FC236}">
                      <a16:creationId xmlns:a16="http://schemas.microsoft.com/office/drawing/2014/main" id="{9566F102-E95A-AE45-8562-60B64876F64C}"/>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AC5761B2-E1CC-E948-9D3E-6F3C08AD922C}"/>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182E678D-710F-6C4B-B9EF-D6519259D1E8}"/>
                  </a:ext>
                </a:extLst>
              </p:cNvPr>
              <p:cNvGrpSpPr/>
              <p:nvPr/>
            </p:nvGrpSpPr>
            <p:grpSpPr>
              <a:xfrm>
                <a:off x="5132307" y="2400282"/>
                <a:ext cx="1978929" cy="1302685"/>
                <a:chOff x="4217907" y="1485882"/>
                <a:chExt cx="1978929" cy="1302685"/>
              </a:xfrm>
            </p:grpSpPr>
            <p:sp>
              <p:nvSpPr>
                <p:cNvPr id="40" name="Rectangle 39">
                  <a:extLst>
                    <a:ext uri="{FF2B5EF4-FFF2-40B4-BE49-F238E27FC236}">
                      <a16:creationId xmlns:a16="http://schemas.microsoft.com/office/drawing/2014/main" id="{050A03A4-A6C8-5442-A762-B5EAF2360874}"/>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522DE055-EA6D-1A4C-B988-4F0832554B89}"/>
                    </a:ext>
                  </a:extLst>
                </p:cNvPr>
                <p:cNvGrpSpPr/>
                <p:nvPr/>
              </p:nvGrpSpPr>
              <p:grpSpPr>
                <a:xfrm>
                  <a:off x="4461430" y="1551877"/>
                  <a:ext cx="1547111" cy="1117434"/>
                  <a:chOff x="5765493" y="1300872"/>
                  <a:chExt cx="2349594" cy="1697045"/>
                </a:xfrm>
              </p:grpSpPr>
              <p:sp>
                <p:nvSpPr>
                  <p:cNvPr id="45" name="Oval 44">
                    <a:extLst>
                      <a:ext uri="{FF2B5EF4-FFF2-40B4-BE49-F238E27FC236}">
                        <a16:creationId xmlns:a16="http://schemas.microsoft.com/office/drawing/2014/main" id="{32EEB5B7-C966-E14F-A730-023E84EF8DF3}"/>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46" name="Straight Arrow Connector 45">
                    <a:extLst>
                      <a:ext uri="{FF2B5EF4-FFF2-40B4-BE49-F238E27FC236}">
                        <a16:creationId xmlns:a16="http://schemas.microsoft.com/office/drawing/2014/main" id="{6DF29C01-89C4-F34F-819B-7AE22F6ACC32}"/>
                      </a:ext>
                    </a:extLst>
                  </p:cNvPr>
                  <p:cNvCxnSpPr>
                    <a:cxnSpLocks/>
                    <a:stCxn id="45" idx="5"/>
                    <a:endCxn id="50"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31E7BFF1-F872-C64F-9C77-1DC2005112E6}"/>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8" name="Oval 47">
                    <a:extLst>
                      <a:ext uri="{FF2B5EF4-FFF2-40B4-BE49-F238E27FC236}">
                        <a16:creationId xmlns:a16="http://schemas.microsoft.com/office/drawing/2014/main" id="{CD7AEFB9-BF0A-234E-9AE4-0C1B9411FD0C}"/>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9" name="Oval 48">
                    <a:extLst>
                      <a:ext uri="{FF2B5EF4-FFF2-40B4-BE49-F238E27FC236}">
                        <a16:creationId xmlns:a16="http://schemas.microsoft.com/office/drawing/2014/main" id="{5136576C-77D4-194D-ACF7-3EC4DA230FDB}"/>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0" name="Oval 49">
                    <a:extLst>
                      <a:ext uri="{FF2B5EF4-FFF2-40B4-BE49-F238E27FC236}">
                        <a16:creationId xmlns:a16="http://schemas.microsoft.com/office/drawing/2014/main" id="{3C4B7844-68E0-734D-A099-9BB055BEEFDE}"/>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1" name="Oval 50">
                    <a:extLst>
                      <a:ext uri="{FF2B5EF4-FFF2-40B4-BE49-F238E27FC236}">
                        <a16:creationId xmlns:a16="http://schemas.microsoft.com/office/drawing/2014/main" id="{16E46FBA-E66B-354F-BAF0-2687348E4917}"/>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2" name="Oval 51">
                    <a:extLst>
                      <a:ext uri="{FF2B5EF4-FFF2-40B4-BE49-F238E27FC236}">
                        <a16:creationId xmlns:a16="http://schemas.microsoft.com/office/drawing/2014/main" id="{CD9575A1-15E9-4745-9CEE-1D6BA2A32626}"/>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53" name="Straight Arrow Connector 52">
                    <a:extLst>
                      <a:ext uri="{FF2B5EF4-FFF2-40B4-BE49-F238E27FC236}">
                        <a16:creationId xmlns:a16="http://schemas.microsoft.com/office/drawing/2014/main" id="{C3F75C31-CE50-9F44-AD0B-01A39B41CC91}"/>
                      </a:ext>
                    </a:extLst>
                  </p:cNvPr>
                  <p:cNvCxnSpPr>
                    <a:cxnSpLocks/>
                    <a:stCxn id="45" idx="3"/>
                    <a:endCxn id="47"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9CF8E4A-0139-3D45-9583-A69A83E5C6C4}"/>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44365BB7-DCB7-E34B-AE20-D75EF41B288B}"/>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5D2741D-C25C-8F47-BC35-AA87AB76E38E}"/>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6371E0CE-E4AA-5243-AD90-7B148CDB58E9}"/>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42" name="Rectangle 41">
                  <a:extLst>
                    <a:ext uri="{FF2B5EF4-FFF2-40B4-BE49-F238E27FC236}">
                      <a16:creationId xmlns:a16="http://schemas.microsoft.com/office/drawing/2014/main" id="{ACA96D0F-1C86-BD43-90AD-E6E0AB1A8645}"/>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a:extLst>
                    <a:ext uri="{FF2B5EF4-FFF2-40B4-BE49-F238E27FC236}">
                      <a16:creationId xmlns:a16="http://schemas.microsoft.com/office/drawing/2014/main" id="{993DC888-F25B-9349-BF2C-0EEB1CB1DCBD}"/>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BF6E846F-5F75-E741-9CC7-AE4ABFA40D89}"/>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385F575E-3D61-D342-BD38-463ACDDB838D}"/>
                  </a:ext>
                </a:extLst>
              </p:cNvPr>
              <p:cNvGrpSpPr/>
              <p:nvPr/>
            </p:nvGrpSpPr>
            <p:grpSpPr>
              <a:xfrm>
                <a:off x="5284707" y="2552682"/>
                <a:ext cx="1978929" cy="1302685"/>
                <a:chOff x="4217907" y="1485882"/>
                <a:chExt cx="1978929" cy="1302685"/>
              </a:xfrm>
            </p:grpSpPr>
            <p:sp>
              <p:nvSpPr>
                <p:cNvPr id="22" name="Rectangle 21">
                  <a:extLst>
                    <a:ext uri="{FF2B5EF4-FFF2-40B4-BE49-F238E27FC236}">
                      <a16:creationId xmlns:a16="http://schemas.microsoft.com/office/drawing/2014/main" id="{B3CDAB3A-1123-A641-A074-7DC557995984}"/>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A5611139-8E17-1A44-A401-B155FDE705B2}"/>
                    </a:ext>
                  </a:extLst>
                </p:cNvPr>
                <p:cNvGrpSpPr/>
                <p:nvPr/>
              </p:nvGrpSpPr>
              <p:grpSpPr>
                <a:xfrm>
                  <a:off x="4461430" y="1551877"/>
                  <a:ext cx="1547111" cy="1117434"/>
                  <a:chOff x="5765493" y="1300872"/>
                  <a:chExt cx="2349594" cy="1697045"/>
                </a:xfrm>
              </p:grpSpPr>
              <p:sp>
                <p:nvSpPr>
                  <p:cNvPr id="27" name="Oval 26">
                    <a:extLst>
                      <a:ext uri="{FF2B5EF4-FFF2-40B4-BE49-F238E27FC236}">
                        <a16:creationId xmlns:a16="http://schemas.microsoft.com/office/drawing/2014/main" id="{A7805EC6-5BFC-4548-831C-53521F76523E}"/>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28" name="Straight Arrow Connector 27">
                    <a:extLst>
                      <a:ext uri="{FF2B5EF4-FFF2-40B4-BE49-F238E27FC236}">
                        <a16:creationId xmlns:a16="http://schemas.microsoft.com/office/drawing/2014/main" id="{A0875118-1F27-E745-A062-4CDC8469F5E1}"/>
                      </a:ext>
                    </a:extLst>
                  </p:cNvPr>
                  <p:cNvCxnSpPr>
                    <a:cxnSpLocks/>
                    <a:stCxn id="27" idx="5"/>
                    <a:endCxn id="32"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3128D4E7-CFC5-334E-8384-42DC5DF06169}"/>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0" name="Oval 29">
                    <a:extLst>
                      <a:ext uri="{FF2B5EF4-FFF2-40B4-BE49-F238E27FC236}">
                        <a16:creationId xmlns:a16="http://schemas.microsoft.com/office/drawing/2014/main" id="{2843D198-B306-3344-B66C-7436D3DADD37}"/>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1" name="Oval 30">
                    <a:extLst>
                      <a:ext uri="{FF2B5EF4-FFF2-40B4-BE49-F238E27FC236}">
                        <a16:creationId xmlns:a16="http://schemas.microsoft.com/office/drawing/2014/main" id="{F309E783-B2EA-DE42-A416-1301C8ED6038}"/>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2" name="Oval 31">
                    <a:extLst>
                      <a:ext uri="{FF2B5EF4-FFF2-40B4-BE49-F238E27FC236}">
                        <a16:creationId xmlns:a16="http://schemas.microsoft.com/office/drawing/2014/main" id="{A58F8E32-0CB6-834B-8861-67B10DF4C86E}"/>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3" name="Oval 32">
                    <a:extLst>
                      <a:ext uri="{FF2B5EF4-FFF2-40B4-BE49-F238E27FC236}">
                        <a16:creationId xmlns:a16="http://schemas.microsoft.com/office/drawing/2014/main" id="{49B15ED4-8EC2-2B48-893C-408541B8013D}"/>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34" name="Oval 33">
                    <a:extLst>
                      <a:ext uri="{FF2B5EF4-FFF2-40B4-BE49-F238E27FC236}">
                        <a16:creationId xmlns:a16="http://schemas.microsoft.com/office/drawing/2014/main" id="{9B0ED80F-060D-A54A-A019-412B6B29E1A9}"/>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35" name="Straight Arrow Connector 34">
                    <a:extLst>
                      <a:ext uri="{FF2B5EF4-FFF2-40B4-BE49-F238E27FC236}">
                        <a16:creationId xmlns:a16="http://schemas.microsoft.com/office/drawing/2014/main" id="{D25E3342-C49D-2946-89C0-8CA996877188}"/>
                      </a:ext>
                    </a:extLst>
                  </p:cNvPr>
                  <p:cNvCxnSpPr>
                    <a:cxnSpLocks/>
                    <a:stCxn id="27" idx="3"/>
                    <a:endCxn id="29"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B98E5AA-965E-4249-9B19-70827DFCDCE0}"/>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5CFF699-59F6-4346-9FC9-1E694512EE41}"/>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D9ED480-A4B5-414C-BBEC-D5340760733C}"/>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11B16CD-6255-4549-8CE7-8BD70FF522B2}"/>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E704AA4E-786A-E64C-82E7-736135A35231}"/>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97CE594F-7390-A547-8C09-EAB0920C4D71}"/>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6208F10-694A-E943-8E6F-47B9DA310B16}"/>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70" name="Group 469">
            <a:extLst>
              <a:ext uri="{FF2B5EF4-FFF2-40B4-BE49-F238E27FC236}">
                <a16:creationId xmlns:a16="http://schemas.microsoft.com/office/drawing/2014/main" id="{5CD6F002-4C92-DA49-A400-08E56743370F}"/>
              </a:ext>
            </a:extLst>
          </p:cNvPr>
          <p:cNvGrpSpPr/>
          <p:nvPr/>
        </p:nvGrpSpPr>
        <p:grpSpPr>
          <a:xfrm>
            <a:off x="4616504" y="1585334"/>
            <a:ext cx="5030669" cy="4336364"/>
            <a:chOff x="5393215" y="1504867"/>
            <a:chExt cx="5030669" cy="4336364"/>
          </a:xfrm>
        </p:grpSpPr>
        <p:grpSp>
          <p:nvGrpSpPr>
            <p:cNvPr id="471" name="Group 470">
              <a:extLst>
                <a:ext uri="{FF2B5EF4-FFF2-40B4-BE49-F238E27FC236}">
                  <a16:creationId xmlns:a16="http://schemas.microsoft.com/office/drawing/2014/main" id="{B34EBA7F-075D-F649-AD9C-71FCD0882947}"/>
                </a:ext>
              </a:extLst>
            </p:cNvPr>
            <p:cNvGrpSpPr/>
            <p:nvPr/>
          </p:nvGrpSpPr>
          <p:grpSpPr>
            <a:xfrm>
              <a:off x="5393215" y="1504867"/>
              <a:ext cx="3045729" cy="2369485"/>
              <a:chOff x="4217907" y="1485882"/>
              <a:chExt cx="3045729" cy="2369485"/>
            </a:xfrm>
          </p:grpSpPr>
          <p:grpSp>
            <p:nvGrpSpPr>
              <p:cNvPr id="778" name="Group 777">
                <a:extLst>
                  <a:ext uri="{FF2B5EF4-FFF2-40B4-BE49-F238E27FC236}">
                    <a16:creationId xmlns:a16="http://schemas.microsoft.com/office/drawing/2014/main" id="{12C58AB6-13FF-E24F-8630-BA43CD071D23}"/>
                  </a:ext>
                </a:extLst>
              </p:cNvPr>
              <p:cNvGrpSpPr/>
              <p:nvPr/>
            </p:nvGrpSpPr>
            <p:grpSpPr>
              <a:xfrm>
                <a:off x="4217907" y="1485882"/>
                <a:ext cx="1978929" cy="1302685"/>
                <a:chOff x="4217907" y="1485882"/>
                <a:chExt cx="1978929" cy="1302685"/>
              </a:xfrm>
            </p:grpSpPr>
            <p:sp>
              <p:nvSpPr>
                <p:cNvPr id="912" name="Rectangle 911">
                  <a:extLst>
                    <a:ext uri="{FF2B5EF4-FFF2-40B4-BE49-F238E27FC236}">
                      <a16:creationId xmlns:a16="http://schemas.microsoft.com/office/drawing/2014/main" id="{3EB1EA8D-5705-6F40-9466-7B9BBAC421DB}"/>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3" name="Group 912">
                  <a:extLst>
                    <a:ext uri="{FF2B5EF4-FFF2-40B4-BE49-F238E27FC236}">
                      <a16:creationId xmlns:a16="http://schemas.microsoft.com/office/drawing/2014/main" id="{3CB798AE-186D-5B43-BC81-3B4F61738750}"/>
                    </a:ext>
                  </a:extLst>
                </p:cNvPr>
                <p:cNvGrpSpPr/>
                <p:nvPr/>
              </p:nvGrpSpPr>
              <p:grpSpPr>
                <a:xfrm>
                  <a:off x="4461430" y="1551877"/>
                  <a:ext cx="1547111" cy="1117434"/>
                  <a:chOff x="5765493" y="1300872"/>
                  <a:chExt cx="2349594" cy="1697045"/>
                </a:xfrm>
              </p:grpSpPr>
              <p:sp>
                <p:nvSpPr>
                  <p:cNvPr id="917" name="Oval 916">
                    <a:extLst>
                      <a:ext uri="{FF2B5EF4-FFF2-40B4-BE49-F238E27FC236}">
                        <a16:creationId xmlns:a16="http://schemas.microsoft.com/office/drawing/2014/main" id="{76509BF4-E8C2-B244-A3DE-7382450A6485}"/>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918" name="Straight Arrow Connector 917">
                    <a:extLst>
                      <a:ext uri="{FF2B5EF4-FFF2-40B4-BE49-F238E27FC236}">
                        <a16:creationId xmlns:a16="http://schemas.microsoft.com/office/drawing/2014/main" id="{49658EBB-942F-084F-8D0E-12D96DB5B001}"/>
                      </a:ext>
                    </a:extLst>
                  </p:cNvPr>
                  <p:cNvCxnSpPr>
                    <a:cxnSpLocks/>
                    <a:stCxn id="917" idx="5"/>
                    <a:endCxn id="922"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919" name="Oval 918">
                    <a:extLst>
                      <a:ext uri="{FF2B5EF4-FFF2-40B4-BE49-F238E27FC236}">
                        <a16:creationId xmlns:a16="http://schemas.microsoft.com/office/drawing/2014/main" id="{038CAA03-65E1-9241-92E6-FC5203F9FCEA}"/>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920" name="Oval 919">
                    <a:extLst>
                      <a:ext uri="{FF2B5EF4-FFF2-40B4-BE49-F238E27FC236}">
                        <a16:creationId xmlns:a16="http://schemas.microsoft.com/office/drawing/2014/main" id="{34EFADBD-1B10-A344-A84D-3907250596E5}"/>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921" name="Oval 920">
                    <a:extLst>
                      <a:ext uri="{FF2B5EF4-FFF2-40B4-BE49-F238E27FC236}">
                        <a16:creationId xmlns:a16="http://schemas.microsoft.com/office/drawing/2014/main" id="{173B2F29-362A-E244-9E9E-5F489A2E2956}"/>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922" name="Oval 921">
                    <a:extLst>
                      <a:ext uri="{FF2B5EF4-FFF2-40B4-BE49-F238E27FC236}">
                        <a16:creationId xmlns:a16="http://schemas.microsoft.com/office/drawing/2014/main" id="{04B48C7E-AEAD-4245-B16E-605C1589C68A}"/>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923" name="Oval 922">
                    <a:extLst>
                      <a:ext uri="{FF2B5EF4-FFF2-40B4-BE49-F238E27FC236}">
                        <a16:creationId xmlns:a16="http://schemas.microsoft.com/office/drawing/2014/main" id="{7210258F-4938-8246-B508-BADE874468D6}"/>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924" name="Oval 923">
                    <a:extLst>
                      <a:ext uri="{FF2B5EF4-FFF2-40B4-BE49-F238E27FC236}">
                        <a16:creationId xmlns:a16="http://schemas.microsoft.com/office/drawing/2014/main" id="{ECB57AC7-6129-714B-8D3F-2EE9FDE4F774}"/>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925" name="Straight Arrow Connector 924">
                    <a:extLst>
                      <a:ext uri="{FF2B5EF4-FFF2-40B4-BE49-F238E27FC236}">
                        <a16:creationId xmlns:a16="http://schemas.microsoft.com/office/drawing/2014/main" id="{F2B78450-229B-7041-84BC-B50F76BFDDCD}"/>
                      </a:ext>
                    </a:extLst>
                  </p:cNvPr>
                  <p:cNvCxnSpPr>
                    <a:cxnSpLocks/>
                    <a:stCxn id="917" idx="3"/>
                    <a:endCxn id="919"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926" name="Straight Arrow Connector 925">
                    <a:extLst>
                      <a:ext uri="{FF2B5EF4-FFF2-40B4-BE49-F238E27FC236}">
                        <a16:creationId xmlns:a16="http://schemas.microsoft.com/office/drawing/2014/main" id="{323118D3-57F4-F34C-BDD7-CE82EFBA0333}"/>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927" name="Straight Arrow Connector 926">
                    <a:extLst>
                      <a:ext uri="{FF2B5EF4-FFF2-40B4-BE49-F238E27FC236}">
                        <a16:creationId xmlns:a16="http://schemas.microsoft.com/office/drawing/2014/main" id="{24FFCFDD-36AC-6F46-8471-6B384230E650}"/>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928" name="Straight Arrow Connector 927">
                    <a:extLst>
                      <a:ext uri="{FF2B5EF4-FFF2-40B4-BE49-F238E27FC236}">
                        <a16:creationId xmlns:a16="http://schemas.microsoft.com/office/drawing/2014/main" id="{3F14E37D-4752-DE4F-8231-5D9AD49D2BFB}"/>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929" name="Straight Arrow Connector 928">
                    <a:extLst>
                      <a:ext uri="{FF2B5EF4-FFF2-40B4-BE49-F238E27FC236}">
                        <a16:creationId xmlns:a16="http://schemas.microsoft.com/office/drawing/2014/main" id="{2EDE9039-D706-AE47-8327-57C309C887BE}"/>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914" name="Rectangle 913">
                  <a:extLst>
                    <a:ext uri="{FF2B5EF4-FFF2-40B4-BE49-F238E27FC236}">
                      <a16:creationId xmlns:a16="http://schemas.microsoft.com/office/drawing/2014/main" id="{E23EFD62-374E-D142-A035-400921EAF1AA}"/>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5" name="Freeform 914">
                  <a:extLst>
                    <a:ext uri="{FF2B5EF4-FFF2-40B4-BE49-F238E27FC236}">
                      <a16:creationId xmlns:a16="http://schemas.microsoft.com/office/drawing/2014/main" id="{6C0C7401-8BA9-354F-977F-B60DAD1A13A6}"/>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6" name="Rectangle 915">
                  <a:extLst>
                    <a:ext uri="{FF2B5EF4-FFF2-40B4-BE49-F238E27FC236}">
                      <a16:creationId xmlns:a16="http://schemas.microsoft.com/office/drawing/2014/main" id="{4F96481D-A472-C040-AB18-00968B45A3C2}"/>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9" name="Group 778">
                <a:extLst>
                  <a:ext uri="{FF2B5EF4-FFF2-40B4-BE49-F238E27FC236}">
                    <a16:creationId xmlns:a16="http://schemas.microsoft.com/office/drawing/2014/main" id="{F7281A51-8223-B64C-946B-C42B46A79D5E}"/>
                  </a:ext>
                </a:extLst>
              </p:cNvPr>
              <p:cNvGrpSpPr/>
              <p:nvPr/>
            </p:nvGrpSpPr>
            <p:grpSpPr>
              <a:xfrm>
                <a:off x="4370307" y="1638282"/>
                <a:ext cx="1978929" cy="1302685"/>
                <a:chOff x="4217907" y="1485882"/>
                <a:chExt cx="1978929" cy="1302685"/>
              </a:xfrm>
            </p:grpSpPr>
            <p:sp>
              <p:nvSpPr>
                <p:cNvPr id="894" name="Rectangle 893">
                  <a:extLst>
                    <a:ext uri="{FF2B5EF4-FFF2-40B4-BE49-F238E27FC236}">
                      <a16:creationId xmlns:a16="http://schemas.microsoft.com/office/drawing/2014/main" id="{88026561-7ACC-014D-BA17-B664E7853223}"/>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5" name="Group 894">
                  <a:extLst>
                    <a:ext uri="{FF2B5EF4-FFF2-40B4-BE49-F238E27FC236}">
                      <a16:creationId xmlns:a16="http://schemas.microsoft.com/office/drawing/2014/main" id="{5DA3C8B0-55C2-B54D-B958-E0F1BA79D69B}"/>
                    </a:ext>
                  </a:extLst>
                </p:cNvPr>
                <p:cNvGrpSpPr/>
                <p:nvPr/>
              </p:nvGrpSpPr>
              <p:grpSpPr>
                <a:xfrm>
                  <a:off x="4461430" y="1551877"/>
                  <a:ext cx="1547111" cy="1117434"/>
                  <a:chOff x="5765493" y="1300872"/>
                  <a:chExt cx="2349594" cy="1697045"/>
                </a:xfrm>
              </p:grpSpPr>
              <p:sp>
                <p:nvSpPr>
                  <p:cNvPr id="899" name="Oval 898">
                    <a:extLst>
                      <a:ext uri="{FF2B5EF4-FFF2-40B4-BE49-F238E27FC236}">
                        <a16:creationId xmlns:a16="http://schemas.microsoft.com/office/drawing/2014/main" id="{6901BEBF-200C-864B-BCB1-0F173748C809}"/>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900" name="Straight Arrow Connector 899">
                    <a:extLst>
                      <a:ext uri="{FF2B5EF4-FFF2-40B4-BE49-F238E27FC236}">
                        <a16:creationId xmlns:a16="http://schemas.microsoft.com/office/drawing/2014/main" id="{0CCEA78F-BC09-294C-80A7-9AD27D1669EF}"/>
                      </a:ext>
                    </a:extLst>
                  </p:cNvPr>
                  <p:cNvCxnSpPr>
                    <a:cxnSpLocks/>
                    <a:stCxn id="899" idx="5"/>
                    <a:endCxn id="904"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901" name="Oval 900">
                    <a:extLst>
                      <a:ext uri="{FF2B5EF4-FFF2-40B4-BE49-F238E27FC236}">
                        <a16:creationId xmlns:a16="http://schemas.microsoft.com/office/drawing/2014/main" id="{5C23CFE3-F6EC-BB4C-8456-0C197A952209}"/>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902" name="Oval 901">
                    <a:extLst>
                      <a:ext uri="{FF2B5EF4-FFF2-40B4-BE49-F238E27FC236}">
                        <a16:creationId xmlns:a16="http://schemas.microsoft.com/office/drawing/2014/main" id="{93D4A4A3-9F47-244C-94B7-E16D120005BA}"/>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903" name="Oval 902">
                    <a:extLst>
                      <a:ext uri="{FF2B5EF4-FFF2-40B4-BE49-F238E27FC236}">
                        <a16:creationId xmlns:a16="http://schemas.microsoft.com/office/drawing/2014/main" id="{F239BB25-0C89-6A4D-94F7-AD4AA93CA40D}"/>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904" name="Oval 903">
                    <a:extLst>
                      <a:ext uri="{FF2B5EF4-FFF2-40B4-BE49-F238E27FC236}">
                        <a16:creationId xmlns:a16="http://schemas.microsoft.com/office/drawing/2014/main" id="{E313F714-D5EC-7D46-9A83-2114A64E50EB}"/>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905" name="Oval 904">
                    <a:extLst>
                      <a:ext uri="{FF2B5EF4-FFF2-40B4-BE49-F238E27FC236}">
                        <a16:creationId xmlns:a16="http://schemas.microsoft.com/office/drawing/2014/main" id="{E686109E-4FF0-7B45-9CFB-9EFEE93F712A}"/>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906" name="Oval 905">
                    <a:extLst>
                      <a:ext uri="{FF2B5EF4-FFF2-40B4-BE49-F238E27FC236}">
                        <a16:creationId xmlns:a16="http://schemas.microsoft.com/office/drawing/2014/main" id="{4C87E22D-E06B-B041-A6A6-44CD86D4055F}"/>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907" name="Straight Arrow Connector 906">
                    <a:extLst>
                      <a:ext uri="{FF2B5EF4-FFF2-40B4-BE49-F238E27FC236}">
                        <a16:creationId xmlns:a16="http://schemas.microsoft.com/office/drawing/2014/main" id="{BAEB6BD6-BD4D-BE47-989D-65DE3038EB42}"/>
                      </a:ext>
                    </a:extLst>
                  </p:cNvPr>
                  <p:cNvCxnSpPr>
                    <a:cxnSpLocks/>
                    <a:stCxn id="899" idx="3"/>
                    <a:endCxn id="901"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908" name="Straight Arrow Connector 907">
                    <a:extLst>
                      <a:ext uri="{FF2B5EF4-FFF2-40B4-BE49-F238E27FC236}">
                        <a16:creationId xmlns:a16="http://schemas.microsoft.com/office/drawing/2014/main" id="{51BDA636-485B-6044-9EDA-4F4B0D3BA1D9}"/>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909" name="Straight Arrow Connector 908">
                    <a:extLst>
                      <a:ext uri="{FF2B5EF4-FFF2-40B4-BE49-F238E27FC236}">
                        <a16:creationId xmlns:a16="http://schemas.microsoft.com/office/drawing/2014/main" id="{A22DAD7D-110F-2E42-B126-E8F76006C66E}"/>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910" name="Straight Arrow Connector 909">
                    <a:extLst>
                      <a:ext uri="{FF2B5EF4-FFF2-40B4-BE49-F238E27FC236}">
                        <a16:creationId xmlns:a16="http://schemas.microsoft.com/office/drawing/2014/main" id="{C5E92B4E-13D3-E64A-BB9D-D0730B2E9EEE}"/>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911" name="Straight Arrow Connector 910">
                    <a:extLst>
                      <a:ext uri="{FF2B5EF4-FFF2-40B4-BE49-F238E27FC236}">
                        <a16:creationId xmlns:a16="http://schemas.microsoft.com/office/drawing/2014/main" id="{B592E924-3F7F-B04F-B686-9A7DC4848DF1}"/>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896" name="Rectangle 895">
                  <a:extLst>
                    <a:ext uri="{FF2B5EF4-FFF2-40B4-BE49-F238E27FC236}">
                      <a16:creationId xmlns:a16="http://schemas.microsoft.com/office/drawing/2014/main" id="{FFDE0C5D-4B95-1F46-A9E8-141A54C4679F}"/>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7" name="Freeform 896">
                  <a:extLst>
                    <a:ext uri="{FF2B5EF4-FFF2-40B4-BE49-F238E27FC236}">
                      <a16:creationId xmlns:a16="http://schemas.microsoft.com/office/drawing/2014/main" id="{D4FA1A80-DA6D-FE43-85F4-1A8446678277}"/>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8" name="Rectangle 897">
                  <a:extLst>
                    <a:ext uri="{FF2B5EF4-FFF2-40B4-BE49-F238E27FC236}">
                      <a16:creationId xmlns:a16="http://schemas.microsoft.com/office/drawing/2014/main" id="{3D601F19-30F6-684C-BB7D-15C391406473}"/>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0" name="Group 779">
                <a:extLst>
                  <a:ext uri="{FF2B5EF4-FFF2-40B4-BE49-F238E27FC236}">
                    <a16:creationId xmlns:a16="http://schemas.microsoft.com/office/drawing/2014/main" id="{47D681E6-1985-AC41-B1E4-DFCD217A6C7C}"/>
                  </a:ext>
                </a:extLst>
              </p:cNvPr>
              <p:cNvGrpSpPr/>
              <p:nvPr/>
            </p:nvGrpSpPr>
            <p:grpSpPr>
              <a:xfrm>
                <a:off x="4522707" y="1790682"/>
                <a:ext cx="1978929" cy="1302685"/>
                <a:chOff x="4217907" y="1485882"/>
                <a:chExt cx="1978929" cy="1302685"/>
              </a:xfrm>
            </p:grpSpPr>
            <p:sp>
              <p:nvSpPr>
                <p:cNvPr id="876" name="Rectangle 875">
                  <a:extLst>
                    <a:ext uri="{FF2B5EF4-FFF2-40B4-BE49-F238E27FC236}">
                      <a16:creationId xmlns:a16="http://schemas.microsoft.com/office/drawing/2014/main" id="{BE92B09C-4D49-CB42-A336-8A00B6BCEAD7}"/>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7" name="Group 876">
                  <a:extLst>
                    <a:ext uri="{FF2B5EF4-FFF2-40B4-BE49-F238E27FC236}">
                      <a16:creationId xmlns:a16="http://schemas.microsoft.com/office/drawing/2014/main" id="{DBCCB0AA-25AA-9E4B-B9D6-702AD4C73258}"/>
                    </a:ext>
                  </a:extLst>
                </p:cNvPr>
                <p:cNvGrpSpPr/>
                <p:nvPr/>
              </p:nvGrpSpPr>
              <p:grpSpPr>
                <a:xfrm>
                  <a:off x="4461430" y="1551877"/>
                  <a:ext cx="1547111" cy="1117434"/>
                  <a:chOff x="5765493" y="1300872"/>
                  <a:chExt cx="2349594" cy="1697045"/>
                </a:xfrm>
              </p:grpSpPr>
              <p:sp>
                <p:nvSpPr>
                  <p:cNvPr id="881" name="Oval 880">
                    <a:extLst>
                      <a:ext uri="{FF2B5EF4-FFF2-40B4-BE49-F238E27FC236}">
                        <a16:creationId xmlns:a16="http://schemas.microsoft.com/office/drawing/2014/main" id="{C389D7FB-5D58-7440-8101-C533F6EE81DC}"/>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882" name="Straight Arrow Connector 881">
                    <a:extLst>
                      <a:ext uri="{FF2B5EF4-FFF2-40B4-BE49-F238E27FC236}">
                        <a16:creationId xmlns:a16="http://schemas.microsoft.com/office/drawing/2014/main" id="{CED3488E-95C4-A948-AA97-A36564D76C3E}"/>
                      </a:ext>
                    </a:extLst>
                  </p:cNvPr>
                  <p:cNvCxnSpPr>
                    <a:cxnSpLocks/>
                    <a:stCxn id="881" idx="5"/>
                    <a:endCxn id="886"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883" name="Oval 882">
                    <a:extLst>
                      <a:ext uri="{FF2B5EF4-FFF2-40B4-BE49-F238E27FC236}">
                        <a16:creationId xmlns:a16="http://schemas.microsoft.com/office/drawing/2014/main" id="{32E8CCFA-C849-DF4A-87A2-B90C75DD54D6}"/>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84" name="Oval 883">
                    <a:extLst>
                      <a:ext uri="{FF2B5EF4-FFF2-40B4-BE49-F238E27FC236}">
                        <a16:creationId xmlns:a16="http://schemas.microsoft.com/office/drawing/2014/main" id="{EED80591-4093-DA41-847B-90C9F8A42F66}"/>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85" name="Oval 884">
                    <a:extLst>
                      <a:ext uri="{FF2B5EF4-FFF2-40B4-BE49-F238E27FC236}">
                        <a16:creationId xmlns:a16="http://schemas.microsoft.com/office/drawing/2014/main" id="{55EEEF2B-AAF2-934C-8B6B-63EC2DFB24FE}"/>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86" name="Oval 885">
                    <a:extLst>
                      <a:ext uri="{FF2B5EF4-FFF2-40B4-BE49-F238E27FC236}">
                        <a16:creationId xmlns:a16="http://schemas.microsoft.com/office/drawing/2014/main" id="{2344CC19-F1D4-2244-8FFE-59F68A5CDAAB}"/>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87" name="Oval 886">
                    <a:extLst>
                      <a:ext uri="{FF2B5EF4-FFF2-40B4-BE49-F238E27FC236}">
                        <a16:creationId xmlns:a16="http://schemas.microsoft.com/office/drawing/2014/main" id="{3A0592C8-2764-BA49-B138-52EF5A1D970F}"/>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88" name="Oval 887">
                    <a:extLst>
                      <a:ext uri="{FF2B5EF4-FFF2-40B4-BE49-F238E27FC236}">
                        <a16:creationId xmlns:a16="http://schemas.microsoft.com/office/drawing/2014/main" id="{BA8FA176-029F-F243-BCF8-E15D5DEF4823}"/>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889" name="Straight Arrow Connector 888">
                    <a:extLst>
                      <a:ext uri="{FF2B5EF4-FFF2-40B4-BE49-F238E27FC236}">
                        <a16:creationId xmlns:a16="http://schemas.microsoft.com/office/drawing/2014/main" id="{EB246C13-80CA-C94E-AB4A-A6C03FA3B856}"/>
                      </a:ext>
                    </a:extLst>
                  </p:cNvPr>
                  <p:cNvCxnSpPr>
                    <a:cxnSpLocks/>
                    <a:stCxn id="881" idx="3"/>
                    <a:endCxn id="883"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90" name="Straight Arrow Connector 889">
                    <a:extLst>
                      <a:ext uri="{FF2B5EF4-FFF2-40B4-BE49-F238E27FC236}">
                        <a16:creationId xmlns:a16="http://schemas.microsoft.com/office/drawing/2014/main" id="{C9C1B8A3-0687-6241-8D2F-26012AA8FBC6}"/>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91" name="Straight Arrow Connector 890">
                    <a:extLst>
                      <a:ext uri="{FF2B5EF4-FFF2-40B4-BE49-F238E27FC236}">
                        <a16:creationId xmlns:a16="http://schemas.microsoft.com/office/drawing/2014/main" id="{8901F30C-3794-A846-B11D-76572EF264C3}"/>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92" name="Straight Arrow Connector 891">
                    <a:extLst>
                      <a:ext uri="{FF2B5EF4-FFF2-40B4-BE49-F238E27FC236}">
                        <a16:creationId xmlns:a16="http://schemas.microsoft.com/office/drawing/2014/main" id="{3B76EEB2-55D3-6749-B7DC-90766B1622F7}"/>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93" name="Straight Arrow Connector 892">
                    <a:extLst>
                      <a:ext uri="{FF2B5EF4-FFF2-40B4-BE49-F238E27FC236}">
                        <a16:creationId xmlns:a16="http://schemas.microsoft.com/office/drawing/2014/main" id="{7AC5CC9D-F054-3142-9CDF-E589546363F2}"/>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878" name="Rectangle 877">
                  <a:extLst>
                    <a:ext uri="{FF2B5EF4-FFF2-40B4-BE49-F238E27FC236}">
                      <a16:creationId xmlns:a16="http://schemas.microsoft.com/office/drawing/2014/main" id="{ABC0F8CA-BF73-1441-9342-E6691418F64A}"/>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9" name="Freeform 878">
                  <a:extLst>
                    <a:ext uri="{FF2B5EF4-FFF2-40B4-BE49-F238E27FC236}">
                      <a16:creationId xmlns:a16="http://schemas.microsoft.com/office/drawing/2014/main" id="{E721B432-62C9-EB4D-B343-6A06679C4AE4}"/>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 name="Rectangle 879">
                  <a:extLst>
                    <a:ext uri="{FF2B5EF4-FFF2-40B4-BE49-F238E27FC236}">
                      <a16:creationId xmlns:a16="http://schemas.microsoft.com/office/drawing/2014/main" id="{B6871ADA-0A2F-F647-9A33-A615AE64EB37}"/>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1" name="Group 780">
                <a:extLst>
                  <a:ext uri="{FF2B5EF4-FFF2-40B4-BE49-F238E27FC236}">
                    <a16:creationId xmlns:a16="http://schemas.microsoft.com/office/drawing/2014/main" id="{8027DF9F-6A8A-544F-B968-161C9487BC1B}"/>
                  </a:ext>
                </a:extLst>
              </p:cNvPr>
              <p:cNvGrpSpPr/>
              <p:nvPr/>
            </p:nvGrpSpPr>
            <p:grpSpPr>
              <a:xfrm>
                <a:off x="4675107" y="1943082"/>
                <a:ext cx="1978929" cy="1302685"/>
                <a:chOff x="4217907" y="1485882"/>
                <a:chExt cx="1978929" cy="1302685"/>
              </a:xfrm>
            </p:grpSpPr>
            <p:sp>
              <p:nvSpPr>
                <p:cNvPr id="858" name="Rectangle 857">
                  <a:extLst>
                    <a:ext uri="{FF2B5EF4-FFF2-40B4-BE49-F238E27FC236}">
                      <a16:creationId xmlns:a16="http://schemas.microsoft.com/office/drawing/2014/main" id="{63BE24DC-6439-8F4B-8CE9-2C354B611BC4}"/>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9" name="Group 858">
                  <a:extLst>
                    <a:ext uri="{FF2B5EF4-FFF2-40B4-BE49-F238E27FC236}">
                      <a16:creationId xmlns:a16="http://schemas.microsoft.com/office/drawing/2014/main" id="{4D786434-A7A1-CA4E-B259-D6B1F91A1C61}"/>
                    </a:ext>
                  </a:extLst>
                </p:cNvPr>
                <p:cNvGrpSpPr/>
                <p:nvPr/>
              </p:nvGrpSpPr>
              <p:grpSpPr>
                <a:xfrm>
                  <a:off x="4461430" y="1551877"/>
                  <a:ext cx="1547111" cy="1117434"/>
                  <a:chOff x="5765493" y="1300872"/>
                  <a:chExt cx="2349594" cy="1697045"/>
                </a:xfrm>
              </p:grpSpPr>
              <p:sp>
                <p:nvSpPr>
                  <p:cNvPr id="863" name="Oval 862">
                    <a:extLst>
                      <a:ext uri="{FF2B5EF4-FFF2-40B4-BE49-F238E27FC236}">
                        <a16:creationId xmlns:a16="http://schemas.microsoft.com/office/drawing/2014/main" id="{01031E75-60E0-C342-83F0-0F3BA93DC77C}"/>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864" name="Straight Arrow Connector 863">
                    <a:extLst>
                      <a:ext uri="{FF2B5EF4-FFF2-40B4-BE49-F238E27FC236}">
                        <a16:creationId xmlns:a16="http://schemas.microsoft.com/office/drawing/2014/main" id="{FF8C3BAD-5499-B040-BD00-02A572BF9379}"/>
                      </a:ext>
                    </a:extLst>
                  </p:cNvPr>
                  <p:cNvCxnSpPr>
                    <a:cxnSpLocks/>
                    <a:stCxn id="863" idx="5"/>
                    <a:endCxn id="868"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865" name="Oval 864">
                    <a:extLst>
                      <a:ext uri="{FF2B5EF4-FFF2-40B4-BE49-F238E27FC236}">
                        <a16:creationId xmlns:a16="http://schemas.microsoft.com/office/drawing/2014/main" id="{04B5C629-6AA9-AF4C-AD9E-0F0F91FBF53E}"/>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66" name="Oval 865">
                    <a:extLst>
                      <a:ext uri="{FF2B5EF4-FFF2-40B4-BE49-F238E27FC236}">
                        <a16:creationId xmlns:a16="http://schemas.microsoft.com/office/drawing/2014/main" id="{18F6D96D-1391-BD4F-850D-E8167E13751C}"/>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67" name="Oval 866">
                    <a:extLst>
                      <a:ext uri="{FF2B5EF4-FFF2-40B4-BE49-F238E27FC236}">
                        <a16:creationId xmlns:a16="http://schemas.microsoft.com/office/drawing/2014/main" id="{B5567A1A-47ED-D545-A986-DD1D740EF844}"/>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68" name="Oval 867">
                    <a:extLst>
                      <a:ext uri="{FF2B5EF4-FFF2-40B4-BE49-F238E27FC236}">
                        <a16:creationId xmlns:a16="http://schemas.microsoft.com/office/drawing/2014/main" id="{11F022AA-47E0-1D4F-829A-6DE564A679CB}"/>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69" name="Oval 868">
                    <a:extLst>
                      <a:ext uri="{FF2B5EF4-FFF2-40B4-BE49-F238E27FC236}">
                        <a16:creationId xmlns:a16="http://schemas.microsoft.com/office/drawing/2014/main" id="{000A643E-989A-F644-B87B-A30B478FDFE4}"/>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70" name="Oval 869">
                    <a:extLst>
                      <a:ext uri="{FF2B5EF4-FFF2-40B4-BE49-F238E27FC236}">
                        <a16:creationId xmlns:a16="http://schemas.microsoft.com/office/drawing/2014/main" id="{2C60220C-ACAA-3744-8CA3-66140E196094}"/>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871" name="Straight Arrow Connector 870">
                    <a:extLst>
                      <a:ext uri="{FF2B5EF4-FFF2-40B4-BE49-F238E27FC236}">
                        <a16:creationId xmlns:a16="http://schemas.microsoft.com/office/drawing/2014/main" id="{90749D5C-B081-8D44-BC72-A0C58CA63EB2}"/>
                      </a:ext>
                    </a:extLst>
                  </p:cNvPr>
                  <p:cNvCxnSpPr>
                    <a:cxnSpLocks/>
                    <a:stCxn id="863" idx="3"/>
                    <a:endCxn id="865"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72" name="Straight Arrow Connector 871">
                    <a:extLst>
                      <a:ext uri="{FF2B5EF4-FFF2-40B4-BE49-F238E27FC236}">
                        <a16:creationId xmlns:a16="http://schemas.microsoft.com/office/drawing/2014/main" id="{20B01213-A76C-6744-96C1-B769B5A746AA}"/>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73" name="Straight Arrow Connector 872">
                    <a:extLst>
                      <a:ext uri="{FF2B5EF4-FFF2-40B4-BE49-F238E27FC236}">
                        <a16:creationId xmlns:a16="http://schemas.microsoft.com/office/drawing/2014/main" id="{71614E28-1A5B-FA44-B5B8-656B15F3F8CD}"/>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74" name="Straight Arrow Connector 873">
                    <a:extLst>
                      <a:ext uri="{FF2B5EF4-FFF2-40B4-BE49-F238E27FC236}">
                        <a16:creationId xmlns:a16="http://schemas.microsoft.com/office/drawing/2014/main" id="{60FCAB9A-5C9E-834A-8F38-1A590DD11B59}"/>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75" name="Straight Arrow Connector 874">
                    <a:extLst>
                      <a:ext uri="{FF2B5EF4-FFF2-40B4-BE49-F238E27FC236}">
                        <a16:creationId xmlns:a16="http://schemas.microsoft.com/office/drawing/2014/main" id="{4FB6B321-A2EE-DC4C-944E-A598212814FF}"/>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860" name="Rectangle 859">
                  <a:extLst>
                    <a:ext uri="{FF2B5EF4-FFF2-40B4-BE49-F238E27FC236}">
                      <a16:creationId xmlns:a16="http://schemas.microsoft.com/office/drawing/2014/main" id="{EDF76E07-AE9F-E640-A3F1-A6EDBB82F83C}"/>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1" name="Freeform 860">
                  <a:extLst>
                    <a:ext uri="{FF2B5EF4-FFF2-40B4-BE49-F238E27FC236}">
                      <a16:creationId xmlns:a16="http://schemas.microsoft.com/office/drawing/2014/main" id="{88E6D244-4E1F-654A-ADE6-4B6E3B829A81}"/>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2" name="Rectangle 861">
                  <a:extLst>
                    <a:ext uri="{FF2B5EF4-FFF2-40B4-BE49-F238E27FC236}">
                      <a16:creationId xmlns:a16="http://schemas.microsoft.com/office/drawing/2014/main" id="{820B589F-CDA8-214A-A6B0-57A5B8FB12F2}"/>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2" name="Group 781">
                <a:extLst>
                  <a:ext uri="{FF2B5EF4-FFF2-40B4-BE49-F238E27FC236}">
                    <a16:creationId xmlns:a16="http://schemas.microsoft.com/office/drawing/2014/main" id="{F4E0B800-C709-324C-9277-4555D14E46B4}"/>
                  </a:ext>
                </a:extLst>
              </p:cNvPr>
              <p:cNvGrpSpPr/>
              <p:nvPr/>
            </p:nvGrpSpPr>
            <p:grpSpPr>
              <a:xfrm>
                <a:off x="4827507" y="2095482"/>
                <a:ext cx="1978929" cy="1302685"/>
                <a:chOff x="4217907" y="1485882"/>
                <a:chExt cx="1978929" cy="1302685"/>
              </a:xfrm>
            </p:grpSpPr>
            <p:sp>
              <p:nvSpPr>
                <p:cNvPr id="840" name="Rectangle 839">
                  <a:extLst>
                    <a:ext uri="{FF2B5EF4-FFF2-40B4-BE49-F238E27FC236}">
                      <a16:creationId xmlns:a16="http://schemas.microsoft.com/office/drawing/2014/main" id="{6CF3EB57-0583-7644-ACC9-FD7C4A7DCEE0}"/>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1" name="Group 840">
                  <a:extLst>
                    <a:ext uri="{FF2B5EF4-FFF2-40B4-BE49-F238E27FC236}">
                      <a16:creationId xmlns:a16="http://schemas.microsoft.com/office/drawing/2014/main" id="{C7077E60-2361-3D4B-B3F8-3CCC00A94A7F}"/>
                    </a:ext>
                  </a:extLst>
                </p:cNvPr>
                <p:cNvGrpSpPr/>
                <p:nvPr/>
              </p:nvGrpSpPr>
              <p:grpSpPr>
                <a:xfrm>
                  <a:off x="4461430" y="1551877"/>
                  <a:ext cx="1547111" cy="1117434"/>
                  <a:chOff x="5765493" y="1300872"/>
                  <a:chExt cx="2349594" cy="1697045"/>
                </a:xfrm>
              </p:grpSpPr>
              <p:sp>
                <p:nvSpPr>
                  <p:cNvPr id="845" name="Oval 844">
                    <a:extLst>
                      <a:ext uri="{FF2B5EF4-FFF2-40B4-BE49-F238E27FC236}">
                        <a16:creationId xmlns:a16="http://schemas.microsoft.com/office/drawing/2014/main" id="{7FCF3362-4BC5-1C41-B04E-B270353E39C4}"/>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846" name="Straight Arrow Connector 845">
                    <a:extLst>
                      <a:ext uri="{FF2B5EF4-FFF2-40B4-BE49-F238E27FC236}">
                        <a16:creationId xmlns:a16="http://schemas.microsoft.com/office/drawing/2014/main" id="{73696F20-4F7C-E649-AECC-B1233B0FD4B6}"/>
                      </a:ext>
                    </a:extLst>
                  </p:cNvPr>
                  <p:cNvCxnSpPr>
                    <a:cxnSpLocks/>
                    <a:stCxn id="845" idx="5"/>
                    <a:endCxn id="850"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847" name="Oval 846">
                    <a:extLst>
                      <a:ext uri="{FF2B5EF4-FFF2-40B4-BE49-F238E27FC236}">
                        <a16:creationId xmlns:a16="http://schemas.microsoft.com/office/drawing/2014/main" id="{BDCEE1A3-4ADC-F342-991E-8B098282C188}"/>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48" name="Oval 847">
                    <a:extLst>
                      <a:ext uri="{FF2B5EF4-FFF2-40B4-BE49-F238E27FC236}">
                        <a16:creationId xmlns:a16="http://schemas.microsoft.com/office/drawing/2014/main" id="{051761AD-D66E-1049-8A07-E8720DAC9E19}"/>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49" name="Oval 848">
                    <a:extLst>
                      <a:ext uri="{FF2B5EF4-FFF2-40B4-BE49-F238E27FC236}">
                        <a16:creationId xmlns:a16="http://schemas.microsoft.com/office/drawing/2014/main" id="{64DC8A97-B578-FC44-A7EB-730B8A961C43}"/>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50" name="Oval 849">
                    <a:extLst>
                      <a:ext uri="{FF2B5EF4-FFF2-40B4-BE49-F238E27FC236}">
                        <a16:creationId xmlns:a16="http://schemas.microsoft.com/office/drawing/2014/main" id="{7DA5A7D1-9E16-484B-8670-AE6ADFFC8B60}"/>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51" name="Oval 850">
                    <a:extLst>
                      <a:ext uri="{FF2B5EF4-FFF2-40B4-BE49-F238E27FC236}">
                        <a16:creationId xmlns:a16="http://schemas.microsoft.com/office/drawing/2014/main" id="{0C42528C-9512-5C40-9CEB-D21C91144719}"/>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52" name="Oval 851">
                    <a:extLst>
                      <a:ext uri="{FF2B5EF4-FFF2-40B4-BE49-F238E27FC236}">
                        <a16:creationId xmlns:a16="http://schemas.microsoft.com/office/drawing/2014/main" id="{52C8EA3F-C70C-204F-8F6D-D93FB0E29437}"/>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853" name="Straight Arrow Connector 852">
                    <a:extLst>
                      <a:ext uri="{FF2B5EF4-FFF2-40B4-BE49-F238E27FC236}">
                        <a16:creationId xmlns:a16="http://schemas.microsoft.com/office/drawing/2014/main" id="{65E4D8CC-8665-464B-99A8-864A45D2D243}"/>
                      </a:ext>
                    </a:extLst>
                  </p:cNvPr>
                  <p:cNvCxnSpPr>
                    <a:cxnSpLocks/>
                    <a:stCxn id="845" idx="3"/>
                    <a:endCxn id="847"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54" name="Straight Arrow Connector 853">
                    <a:extLst>
                      <a:ext uri="{FF2B5EF4-FFF2-40B4-BE49-F238E27FC236}">
                        <a16:creationId xmlns:a16="http://schemas.microsoft.com/office/drawing/2014/main" id="{E6CE30AD-8A8D-9E47-A3D6-0901989AC92F}"/>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55" name="Straight Arrow Connector 854">
                    <a:extLst>
                      <a:ext uri="{FF2B5EF4-FFF2-40B4-BE49-F238E27FC236}">
                        <a16:creationId xmlns:a16="http://schemas.microsoft.com/office/drawing/2014/main" id="{1EEE1BEA-CBBA-2544-9758-E8A4E06221AD}"/>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56" name="Straight Arrow Connector 855">
                    <a:extLst>
                      <a:ext uri="{FF2B5EF4-FFF2-40B4-BE49-F238E27FC236}">
                        <a16:creationId xmlns:a16="http://schemas.microsoft.com/office/drawing/2014/main" id="{4C98D75B-A9DA-DD43-A020-311B5C609F8E}"/>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57" name="Straight Arrow Connector 856">
                    <a:extLst>
                      <a:ext uri="{FF2B5EF4-FFF2-40B4-BE49-F238E27FC236}">
                        <a16:creationId xmlns:a16="http://schemas.microsoft.com/office/drawing/2014/main" id="{33CEC03F-7421-CA46-B9A4-BEFDC22C6B08}"/>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842" name="Rectangle 841">
                  <a:extLst>
                    <a:ext uri="{FF2B5EF4-FFF2-40B4-BE49-F238E27FC236}">
                      <a16:creationId xmlns:a16="http://schemas.microsoft.com/office/drawing/2014/main" id="{F97E0CCE-5F73-3B43-B325-15BCD15E96EB}"/>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3" name="Freeform 842">
                  <a:extLst>
                    <a:ext uri="{FF2B5EF4-FFF2-40B4-BE49-F238E27FC236}">
                      <a16:creationId xmlns:a16="http://schemas.microsoft.com/office/drawing/2014/main" id="{92915D14-BF77-824D-B09B-D51D6BF71540}"/>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4" name="Rectangle 843">
                  <a:extLst>
                    <a:ext uri="{FF2B5EF4-FFF2-40B4-BE49-F238E27FC236}">
                      <a16:creationId xmlns:a16="http://schemas.microsoft.com/office/drawing/2014/main" id="{26984253-83CE-1C47-B212-EDC5EF6CD784}"/>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3" name="Group 782">
                <a:extLst>
                  <a:ext uri="{FF2B5EF4-FFF2-40B4-BE49-F238E27FC236}">
                    <a16:creationId xmlns:a16="http://schemas.microsoft.com/office/drawing/2014/main" id="{A92B3C29-FE73-404B-A77A-F925217B1A08}"/>
                  </a:ext>
                </a:extLst>
              </p:cNvPr>
              <p:cNvGrpSpPr/>
              <p:nvPr/>
            </p:nvGrpSpPr>
            <p:grpSpPr>
              <a:xfrm>
                <a:off x="4979907" y="2247882"/>
                <a:ext cx="1978929" cy="1302685"/>
                <a:chOff x="4217907" y="1485882"/>
                <a:chExt cx="1978929" cy="1302685"/>
              </a:xfrm>
            </p:grpSpPr>
            <p:sp>
              <p:nvSpPr>
                <p:cNvPr id="822" name="Rectangle 821">
                  <a:extLst>
                    <a:ext uri="{FF2B5EF4-FFF2-40B4-BE49-F238E27FC236}">
                      <a16:creationId xmlns:a16="http://schemas.microsoft.com/office/drawing/2014/main" id="{5C83D833-74EE-6F41-A03F-C5ADE7C19E39}"/>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3" name="Group 822">
                  <a:extLst>
                    <a:ext uri="{FF2B5EF4-FFF2-40B4-BE49-F238E27FC236}">
                      <a16:creationId xmlns:a16="http://schemas.microsoft.com/office/drawing/2014/main" id="{CC7A758D-3B5D-984C-931B-8F6386321C0E}"/>
                    </a:ext>
                  </a:extLst>
                </p:cNvPr>
                <p:cNvGrpSpPr/>
                <p:nvPr/>
              </p:nvGrpSpPr>
              <p:grpSpPr>
                <a:xfrm>
                  <a:off x="4461430" y="1551877"/>
                  <a:ext cx="1547111" cy="1117434"/>
                  <a:chOff x="5765493" y="1300872"/>
                  <a:chExt cx="2349594" cy="1697045"/>
                </a:xfrm>
              </p:grpSpPr>
              <p:sp>
                <p:nvSpPr>
                  <p:cNvPr id="827" name="Oval 826">
                    <a:extLst>
                      <a:ext uri="{FF2B5EF4-FFF2-40B4-BE49-F238E27FC236}">
                        <a16:creationId xmlns:a16="http://schemas.microsoft.com/office/drawing/2014/main" id="{6C803496-4BC5-8448-BCAA-EBD240E32727}"/>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828" name="Straight Arrow Connector 827">
                    <a:extLst>
                      <a:ext uri="{FF2B5EF4-FFF2-40B4-BE49-F238E27FC236}">
                        <a16:creationId xmlns:a16="http://schemas.microsoft.com/office/drawing/2014/main" id="{96B47505-1646-6A4F-9C51-A3B8051AC7E1}"/>
                      </a:ext>
                    </a:extLst>
                  </p:cNvPr>
                  <p:cNvCxnSpPr>
                    <a:cxnSpLocks/>
                    <a:stCxn id="827" idx="5"/>
                    <a:endCxn id="832"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829" name="Oval 828">
                    <a:extLst>
                      <a:ext uri="{FF2B5EF4-FFF2-40B4-BE49-F238E27FC236}">
                        <a16:creationId xmlns:a16="http://schemas.microsoft.com/office/drawing/2014/main" id="{953F638C-91D4-1D4C-96AC-1BDF2074EE49}"/>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30" name="Oval 829">
                    <a:extLst>
                      <a:ext uri="{FF2B5EF4-FFF2-40B4-BE49-F238E27FC236}">
                        <a16:creationId xmlns:a16="http://schemas.microsoft.com/office/drawing/2014/main" id="{1B059D00-1434-6047-826E-A727957BF3D3}"/>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31" name="Oval 830">
                    <a:extLst>
                      <a:ext uri="{FF2B5EF4-FFF2-40B4-BE49-F238E27FC236}">
                        <a16:creationId xmlns:a16="http://schemas.microsoft.com/office/drawing/2014/main" id="{288BECA5-C2C1-5A49-8310-BFDD075A8C7F}"/>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32" name="Oval 831">
                    <a:extLst>
                      <a:ext uri="{FF2B5EF4-FFF2-40B4-BE49-F238E27FC236}">
                        <a16:creationId xmlns:a16="http://schemas.microsoft.com/office/drawing/2014/main" id="{A26C58E6-0A1F-9F4F-9CEB-DC94830FEDEB}"/>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33" name="Oval 832">
                    <a:extLst>
                      <a:ext uri="{FF2B5EF4-FFF2-40B4-BE49-F238E27FC236}">
                        <a16:creationId xmlns:a16="http://schemas.microsoft.com/office/drawing/2014/main" id="{0110DB2F-6A3C-EF45-B0A3-1BB87DF08320}"/>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34" name="Oval 833">
                    <a:extLst>
                      <a:ext uri="{FF2B5EF4-FFF2-40B4-BE49-F238E27FC236}">
                        <a16:creationId xmlns:a16="http://schemas.microsoft.com/office/drawing/2014/main" id="{B0260616-2F74-0149-8E71-9CEB165A4659}"/>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835" name="Straight Arrow Connector 834">
                    <a:extLst>
                      <a:ext uri="{FF2B5EF4-FFF2-40B4-BE49-F238E27FC236}">
                        <a16:creationId xmlns:a16="http://schemas.microsoft.com/office/drawing/2014/main" id="{9F013675-0729-D248-9DE4-EFA2301F5C4B}"/>
                      </a:ext>
                    </a:extLst>
                  </p:cNvPr>
                  <p:cNvCxnSpPr>
                    <a:cxnSpLocks/>
                    <a:stCxn id="827" idx="3"/>
                    <a:endCxn id="829"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36" name="Straight Arrow Connector 835">
                    <a:extLst>
                      <a:ext uri="{FF2B5EF4-FFF2-40B4-BE49-F238E27FC236}">
                        <a16:creationId xmlns:a16="http://schemas.microsoft.com/office/drawing/2014/main" id="{CD3B84E4-948E-8249-8631-EF67AD8FF43E}"/>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37" name="Straight Arrow Connector 836">
                    <a:extLst>
                      <a:ext uri="{FF2B5EF4-FFF2-40B4-BE49-F238E27FC236}">
                        <a16:creationId xmlns:a16="http://schemas.microsoft.com/office/drawing/2014/main" id="{70695A68-9982-CE46-BE86-2D3CF728711A}"/>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38" name="Straight Arrow Connector 837">
                    <a:extLst>
                      <a:ext uri="{FF2B5EF4-FFF2-40B4-BE49-F238E27FC236}">
                        <a16:creationId xmlns:a16="http://schemas.microsoft.com/office/drawing/2014/main" id="{FB799474-909D-0042-8F46-69DF649C4DA5}"/>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39" name="Straight Arrow Connector 838">
                    <a:extLst>
                      <a:ext uri="{FF2B5EF4-FFF2-40B4-BE49-F238E27FC236}">
                        <a16:creationId xmlns:a16="http://schemas.microsoft.com/office/drawing/2014/main" id="{631FF1B4-51AD-9846-B7E8-6E4865C46228}"/>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824" name="Rectangle 823">
                  <a:extLst>
                    <a:ext uri="{FF2B5EF4-FFF2-40B4-BE49-F238E27FC236}">
                      <a16:creationId xmlns:a16="http://schemas.microsoft.com/office/drawing/2014/main" id="{7B287794-4748-5042-9476-0E0D9D92C766}"/>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5" name="Freeform 824">
                  <a:extLst>
                    <a:ext uri="{FF2B5EF4-FFF2-40B4-BE49-F238E27FC236}">
                      <a16:creationId xmlns:a16="http://schemas.microsoft.com/office/drawing/2014/main" id="{954DD0F5-737C-564C-8545-C55F9BA452D2}"/>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6" name="Rectangle 825">
                  <a:extLst>
                    <a:ext uri="{FF2B5EF4-FFF2-40B4-BE49-F238E27FC236}">
                      <a16:creationId xmlns:a16="http://schemas.microsoft.com/office/drawing/2014/main" id="{BE2280F7-2685-7549-9920-BDBA6D51F566}"/>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4" name="Group 783">
                <a:extLst>
                  <a:ext uri="{FF2B5EF4-FFF2-40B4-BE49-F238E27FC236}">
                    <a16:creationId xmlns:a16="http://schemas.microsoft.com/office/drawing/2014/main" id="{ACFF7E47-11F1-C443-A5E6-D1AEF8F9AF95}"/>
                  </a:ext>
                </a:extLst>
              </p:cNvPr>
              <p:cNvGrpSpPr/>
              <p:nvPr/>
            </p:nvGrpSpPr>
            <p:grpSpPr>
              <a:xfrm>
                <a:off x="5132307" y="2400282"/>
                <a:ext cx="1978929" cy="1302685"/>
                <a:chOff x="4217907" y="1485882"/>
                <a:chExt cx="1978929" cy="1302685"/>
              </a:xfrm>
            </p:grpSpPr>
            <p:sp>
              <p:nvSpPr>
                <p:cNvPr id="804" name="Rectangle 803">
                  <a:extLst>
                    <a:ext uri="{FF2B5EF4-FFF2-40B4-BE49-F238E27FC236}">
                      <a16:creationId xmlns:a16="http://schemas.microsoft.com/office/drawing/2014/main" id="{9D61A66B-FCA2-6049-8429-F10BC2090642}"/>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5" name="Group 804">
                  <a:extLst>
                    <a:ext uri="{FF2B5EF4-FFF2-40B4-BE49-F238E27FC236}">
                      <a16:creationId xmlns:a16="http://schemas.microsoft.com/office/drawing/2014/main" id="{F1373C68-4434-3D43-A63B-AA181BD051CC}"/>
                    </a:ext>
                  </a:extLst>
                </p:cNvPr>
                <p:cNvGrpSpPr/>
                <p:nvPr/>
              </p:nvGrpSpPr>
              <p:grpSpPr>
                <a:xfrm>
                  <a:off x="4461430" y="1551877"/>
                  <a:ext cx="1547111" cy="1117434"/>
                  <a:chOff x="5765493" y="1300872"/>
                  <a:chExt cx="2349594" cy="1697045"/>
                </a:xfrm>
              </p:grpSpPr>
              <p:sp>
                <p:nvSpPr>
                  <p:cNvPr id="809" name="Oval 808">
                    <a:extLst>
                      <a:ext uri="{FF2B5EF4-FFF2-40B4-BE49-F238E27FC236}">
                        <a16:creationId xmlns:a16="http://schemas.microsoft.com/office/drawing/2014/main" id="{3690F754-B7DF-F249-82AC-60F69D3783A9}"/>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810" name="Straight Arrow Connector 809">
                    <a:extLst>
                      <a:ext uri="{FF2B5EF4-FFF2-40B4-BE49-F238E27FC236}">
                        <a16:creationId xmlns:a16="http://schemas.microsoft.com/office/drawing/2014/main" id="{9D594631-6FA0-474E-90ED-256501AE4826}"/>
                      </a:ext>
                    </a:extLst>
                  </p:cNvPr>
                  <p:cNvCxnSpPr>
                    <a:cxnSpLocks/>
                    <a:stCxn id="809" idx="5"/>
                    <a:endCxn id="814"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811" name="Oval 810">
                    <a:extLst>
                      <a:ext uri="{FF2B5EF4-FFF2-40B4-BE49-F238E27FC236}">
                        <a16:creationId xmlns:a16="http://schemas.microsoft.com/office/drawing/2014/main" id="{2269E144-0782-1D4F-858F-50F82CC73063}"/>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12" name="Oval 811">
                    <a:extLst>
                      <a:ext uri="{FF2B5EF4-FFF2-40B4-BE49-F238E27FC236}">
                        <a16:creationId xmlns:a16="http://schemas.microsoft.com/office/drawing/2014/main" id="{C6C51264-147E-F541-ABA8-C3BCE6555F5B}"/>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13" name="Oval 812">
                    <a:extLst>
                      <a:ext uri="{FF2B5EF4-FFF2-40B4-BE49-F238E27FC236}">
                        <a16:creationId xmlns:a16="http://schemas.microsoft.com/office/drawing/2014/main" id="{34D4EDA1-D889-2E4E-8115-02E151B9E393}"/>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14" name="Oval 813">
                    <a:extLst>
                      <a:ext uri="{FF2B5EF4-FFF2-40B4-BE49-F238E27FC236}">
                        <a16:creationId xmlns:a16="http://schemas.microsoft.com/office/drawing/2014/main" id="{25174F8E-BB84-1C40-9D1B-D07DEDB7D07A}"/>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15" name="Oval 814">
                    <a:extLst>
                      <a:ext uri="{FF2B5EF4-FFF2-40B4-BE49-F238E27FC236}">
                        <a16:creationId xmlns:a16="http://schemas.microsoft.com/office/drawing/2014/main" id="{2E5CAC6D-D178-974B-BF7D-6D1F1C95D784}"/>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816" name="Oval 815">
                    <a:extLst>
                      <a:ext uri="{FF2B5EF4-FFF2-40B4-BE49-F238E27FC236}">
                        <a16:creationId xmlns:a16="http://schemas.microsoft.com/office/drawing/2014/main" id="{C4A86456-4884-2C4E-A64C-4E289B00F55C}"/>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817" name="Straight Arrow Connector 816">
                    <a:extLst>
                      <a:ext uri="{FF2B5EF4-FFF2-40B4-BE49-F238E27FC236}">
                        <a16:creationId xmlns:a16="http://schemas.microsoft.com/office/drawing/2014/main" id="{41D38138-480E-134E-A1AB-2D0F9D7D4339}"/>
                      </a:ext>
                    </a:extLst>
                  </p:cNvPr>
                  <p:cNvCxnSpPr>
                    <a:cxnSpLocks/>
                    <a:stCxn id="809" idx="3"/>
                    <a:endCxn id="811"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18" name="Straight Arrow Connector 817">
                    <a:extLst>
                      <a:ext uri="{FF2B5EF4-FFF2-40B4-BE49-F238E27FC236}">
                        <a16:creationId xmlns:a16="http://schemas.microsoft.com/office/drawing/2014/main" id="{FDE48B74-742B-C34F-8E36-37DDC24229EB}"/>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19" name="Straight Arrow Connector 818">
                    <a:extLst>
                      <a:ext uri="{FF2B5EF4-FFF2-40B4-BE49-F238E27FC236}">
                        <a16:creationId xmlns:a16="http://schemas.microsoft.com/office/drawing/2014/main" id="{F4A39C4C-7562-C44C-9860-29EDCDFEBEC9}"/>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20" name="Straight Arrow Connector 819">
                    <a:extLst>
                      <a:ext uri="{FF2B5EF4-FFF2-40B4-BE49-F238E27FC236}">
                        <a16:creationId xmlns:a16="http://schemas.microsoft.com/office/drawing/2014/main" id="{97A28714-9E24-4D4D-8229-F87A9785A61E}"/>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21" name="Straight Arrow Connector 820">
                    <a:extLst>
                      <a:ext uri="{FF2B5EF4-FFF2-40B4-BE49-F238E27FC236}">
                        <a16:creationId xmlns:a16="http://schemas.microsoft.com/office/drawing/2014/main" id="{5DB1E97B-E9D8-2F48-96F7-0DEE7006005C}"/>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806" name="Rectangle 805">
                  <a:extLst>
                    <a:ext uri="{FF2B5EF4-FFF2-40B4-BE49-F238E27FC236}">
                      <a16:creationId xmlns:a16="http://schemas.microsoft.com/office/drawing/2014/main" id="{C4A529F7-2EBD-FD40-9CFA-9B604F3119C3}"/>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7" name="Freeform 806">
                  <a:extLst>
                    <a:ext uri="{FF2B5EF4-FFF2-40B4-BE49-F238E27FC236}">
                      <a16:creationId xmlns:a16="http://schemas.microsoft.com/office/drawing/2014/main" id="{F0BA320F-95E1-6447-B2EA-844CF42D5964}"/>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8" name="Rectangle 807">
                  <a:extLst>
                    <a:ext uri="{FF2B5EF4-FFF2-40B4-BE49-F238E27FC236}">
                      <a16:creationId xmlns:a16="http://schemas.microsoft.com/office/drawing/2014/main" id="{920C4287-73B8-1644-B352-74603799276A}"/>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5" name="Group 784">
                <a:extLst>
                  <a:ext uri="{FF2B5EF4-FFF2-40B4-BE49-F238E27FC236}">
                    <a16:creationId xmlns:a16="http://schemas.microsoft.com/office/drawing/2014/main" id="{E5D92BCD-C361-9D46-8B24-C13656AD67B4}"/>
                  </a:ext>
                </a:extLst>
              </p:cNvPr>
              <p:cNvGrpSpPr/>
              <p:nvPr/>
            </p:nvGrpSpPr>
            <p:grpSpPr>
              <a:xfrm>
                <a:off x="5284707" y="2552682"/>
                <a:ext cx="1978929" cy="1302685"/>
                <a:chOff x="4217907" y="1485882"/>
                <a:chExt cx="1978929" cy="1302685"/>
              </a:xfrm>
            </p:grpSpPr>
            <p:sp>
              <p:nvSpPr>
                <p:cNvPr id="786" name="Rectangle 785">
                  <a:extLst>
                    <a:ext uri="{FF2B5EF4-FFF2-40B4-BE49-F238E27FC236}">
                      <a16:creationId xmlns:a16="http://schemas.microsoft.com/office/drawing/2014/main" id="{6B68CEFA-BBF5-6F46-BBF3-78414F27B03F}"/>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7" name="Group 786">
                  <a:extLst>
                    <a:ext uri="{FF2B5EF4-FFF2-40B4-BE49-F238E27FC236}">
                      <a16:creationId xmlns:a16="http://schemas.microsoft.com/office/drawing/2014/main" id="{7DD2D740-8A4D-B64D-B022-092E43EBCC4A}"/>
                    </a:ext>
                  </a:extLst>
                </p:cNvPr>
                <p:cNvGrpSpPr/>
                <p:nvPr/>
              </p:nvGrpSpPr>
              <p:grpSpPr>
                <a:xfrm>
                  <a:off x="4461430" y="1551877"/>
                  <a:ext cx="1547111" cy="1117434"/>
                  <a:chOff x="5765493" y="1300872"/>
                  <a:chExt cx="2349594" cy="1697045"/>
                </a:xfrm>
              </p:grpSpPr>
              <p:sp>
                <p:nvSpPr>
                  <p:cNvPr id="791" name="Oval 790">
                    <a:extLst>
                      <a:ext uri="{FF2B5EF4-FFF2-40B4-BE49-F238E27FC236}">
                        <a16:creationId xmlns:a16="http://schemas.microsoft.com/office/drawing/2014/main" id="{32D964D8-CA46-B04D-957A-A798D65F97E6}"/>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792" name="Straight Arrow Connector 791">
                    <a:extLst>
                      <a:ext uri="{FF2B5EF4-FFF2-40B4-BE49-F238E27FC236}">
                        <a16:creationId xmlns:a16="http://schemas.microsoft.com/office/drawing/2014/main" id="{AA68BE93-D1CA-FE43-A6C6-54708FE68DF0}"/>
                      </a:ext>
                    </a:extLst>
                  </p:cNvPr>
                  <p:cNvCxnSpPr>
                    <a:cxnSpLocks/>
                    <a:stCxn id="791" idx="5"/>
                    <a:endCxn id="796"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793" name="Oval 792">
                    <a:extLst>
                      <a:ext uri="{FF2B5EF4-FFF2-40B4-BE49-F238E27FC236}">
                        <a16:creationId xmlns:a16="http://schemas.microsoft.com/office/drawing/2014/main" id="{ED72DA22-7B30-7044-AF77-C69C99552FED}"/>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94" name="Oval 793">
                    <a:extLst>
                      <a:ext uri="{FF2B5EF4-FFF2-40B4-BE49-F238E27FC236}">
                        <a16:creationId xmlns:a16="http://schemas.microsoft.com/office/drawing/2014/main" id="{0DB6130E-F3EC-554F-84D9-7401553F0ACE}"/>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95" name="Oval 794">
                    <a:extLst>
                      <a:ext uri="{FF2B5EF4-FFF2-40B4-BE49-F238E27FC236}">
                        <a16:creationId xmlns:a16="http://schemas.microsoft.com/office/drawing/2014/main" id="{8DB280A7-2E63-1C42-977B-50F56610E292}"/>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96" name="Oval 795">
                    <a:extLst>
                      <a:ext uri="{FF2B5EF4-FFF2-40B4-BE49-F238E27FC236}">
                        <a16:creationId xmlns:a16="http://schemas.microsoft.com/office/drawing/2014/main" id="{AF2D907E-6A7C-A143-900A-BA0F7E926604}"/>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97" name="Oval 796">
                    <a:extLst>
                      <a:ext uri="{FF2B5EF4-FFF2-40B4-BE49-F238E27FC236}">
                        <a16:creationId xmlns:a16="http://schemas.microsoft.com/office/drawing/2014/main" id="{8E5D5CFC-A941-F64E-B3B0-D2AA6377311F}"/>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98" name="Oval 797">
                    <a:extLst>
                      <a:ext uri="{FF2B5EF4-FFF2-40B4-BE49-F238E27FC236}">
                        <a16:creationId xmlns:a16="http://schemas.microsoft.com/office/drawing/2014/main" id="{13D861C4-0244-8A4D-A67E-378C56556D5D}"/>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799" name="Straight Arrow Connector 798">
                    <a:extLst>
                      <a:ext uri="{FF2B5EF4-FFF2-40B4-BE49-F238E27FC236}">
                        <a16:creationId xmlns:a16="http://schemas.microsoft.com/office/drawing/2014/main" id="{2E9BFEFB-77F8-6D43-812D-FD2926E9D7F1}"/>
                      </a:ext>
                    </a:extLst>
                  </p:cNvPr>
                  <p:cNvCxnSpPr>
                    <a:cxnSpLocks/>
                    <a:stCxn id="791" idx="3"/>
                    <a:endCxn id="793"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00" name="Straight Arrow Connector 799">
                    <a:extLst>
                      <a:ext uri="{FF2B5EF4-FFF2-40B4-BE49-F238E27FC236}">
                        <a16:creationId xmlns:a16="http://schemas.microsoft.com/office/drawing/2014/main" id="{19F6CC4D-2316-4F4D-9DD5-7C80023CF8EC}"/>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01" name="Straight Arrow Connector 800">
                    <a:extLst>
                      <a:ext uri="{FF2B5EF4-FFF2-40B4-BE49-F238E27FC236}">
                        <a16:creationId xmlns:a16="http://schemas.microsoft.com/office/drawing/2014/main" id="{9A0F1F95-88CB-2344-8C22-84331FBD7ABE}"/>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02" name="Straight Arrow Connector 801">
                    <a:extLst>
                      <a:ext uri="{FF2B5EF4-FFF2-40B4-BE49-F238E27FC236}">
                        <a16:creationId xmlns:a16="http://schemas.microsoft.com/office/drawing/2014/main" id="{8719DBA5-4C03-B44D-81A4-AC77B7BA6988}"/>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03" name="Straight Arrow Connector 802">
                    <a:extLst>
                      <a:ext uri="{FF2B5EF4-FFF2-40B4-BE49-F238E27FC236}">
                        <a16:creationId xmlns:a16="http://schemas.microsoft.com/office/drawing/2014/main" id="{6F4BCE31-F76B-9041-9BC8-06AA7A70F292}"/>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788" name="Rectangle 787">
                  <a:extLst>
                    <a:ext uri="{FF2B5EF4-FFF2-40B4-BE49-F238E27FC236}">
                      <a16:creationId xmlns:a16="http://schemas.microsoft.com/office/drawing/2014/main" id="{9D1F17F0-44D8-904E-A223-11859667D019}"/>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Freeform 788">
                  <a:extLst>
                    <a:ext uri="{FF2B5EF4-FFF2-40B4-BE49-F238E27FC236}">
                      <a16:creationId xmlns:a16="http://schemas.microsoft.com/office/drawing/2014/main" id="{85AFAF41-0364-5142-BD1A-1E7379D0199D}"/>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Rectangle 789">
                  <a:extLst>
                    <a:ext uri="{FF2B5EF4-FFF2-40B4-BE49-F238E27FC236}">
                      <a16:creationId xmlns:a16="http://schemas.microsoft.com/office/drawing/2014/main" id="{E2FD80AB-7963-234F-9F9A-99CDD7E5B97C}"/>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2" name="Group 471">
              <a:extLst>
                <a:ext uri="{FF2B5EF4-FFF2-40B4-BE49-F238E27FC236}">
                  <a16:creationId xmlns:a16="http://schemas.microsoft.com/office/drawing/2014/main" id="{9EFC3FF6-BDEF-5F40-AFE4-238185218A9A}"/>
                </a:ext>
              </a:extLst>
            </p:cNvPr>
            <p:cNvGrpSpPr/>
            <p:nvPr/>
          </p:nvGrpSpPr>
          <p:grpSpPr>
            <a:xfrm>
              <a:off x="6611279" y="2719500"/>
              <a:ext cx="3045729" cy="2369485"/>
              <a:chOff x="4217907" y="1485882"/>
              <a:chExt cx="3045729" cy="2369485"/>
            </a:xfrm>
          </p:grpSpPr>
          <p:grpSp>
            <p:nvGrpSpPr>
              <p:cNvPr id="626" name="Group 625">
                <a:extLst>
                  <a:ext uri="{FF2B5EF4-FFF2-40B4-BE49-F238E27FC236}">
                    <a16:creationId xmlns:a16="http://schemas.microsoft.com/office/drawing/2014/main" id="{746C5000-07B5-2942-8DED-6525C431E928}"/>
                  </a:ext>
                </a:extLst>
              </p:cNvPr>
              <p:cNvGrpSpPr/>
              <p:nvPr/>
            </p:nvGrpSpPr>
            <p:grpSpPr>
              <a:xfrm>
                <a:off x="4217907" y="1485882"/>
                <a:ext cx="1978929" cy="1302685"/>
                <a:chOff x="4217907" y="1485882"/>
                <a:chExt cx="1978929" cy="1302685"/>
              </a:xfrm>
            </p:grpSpPr>
            <p:sp>
              <p:nvSpPr>
                <p:cNvPr id="760" name="Rectangle 759">
                  <a:extLst>
                    <a:ext uri="{FF2B5EF4-FFF2-40B4-BE49-F238E27FC236}">
                      <a16:creationId xmlns:a16="http://schemas.microsoft.com/office/drawing/2014/main" id="{9F78F405-210B-5E40-A116-C15B39D7B25D}"/>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1" name="Group 760">
                  <a:extLst>
                    <a:ext uri="{FF2B5EF4-FFF2-40B4-BE49-F238E27FC236}">
                      <a16:creationId xmlns:a16="http://schemas.microsoft.com/office/drawing/2014/main" id="{54597CE0-B220-264B-8C18-76EA559D0571}"/>
                    </a:ext>
                  </a:extLst>
                </p:cNvPr>
                <p:cNvGrpSpPr/>
                <p:nvPr/>
              </p:nvGrpSpPr>
              <p:grpSpPr>
                <a:xfrm>
                  <a:off x="4461430" y="1551877"/>
                  <a:ext cx="1547111" cy="1117434"/>
                  <a:chOff x="5765493" y="1300872"/>
                  <a:chExt cx="2349594" cy="1697045"/>
                </a:xfrm>
              </p:grpSpPr>
              <p:sp>
                <p:nvSpPr>
                  <p:cNvPr id="765" name="Oval 764">
                    <a:extLst>
                      <a:ext uri="{FF2B5EF4-FFF2-40B4-BE49-F238E27FC236}">
                        <a16:creationId xmlns:a16="http://schemas.microsoft.com/office/drawing/2014/main" id="{D2E77B9D-D5AB-2B4D-B921-C46B27CF9C16}"/>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766" name="Straight Arrow Connector 765">
                    <a:extLst>
                      <a:ext uri="{FF2B5EF4-FFF2-40B4-BE49-F238E27FC236}">
                        <a16:creationId xmlns:a16="http://schemas.microsoft.com/office/drawing/2014/main" id="{D89ED9BC-512D-E94A-A0BF-59C7810C53E5}"/>
                      </a:ext>
                    </a:extLst>
                  </p:cNvPr>
                  <p:cNvCxnSpPr>
                    <a:cxnSpLocks/>
                    <a:stCxn id="765" idx="5"/>
                    <a:endCxn id="770"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767" name="Oval 766">
                    <a:extLst>
                      <a:ext uri="{FF2B5EF4-FFF2-40B4-BE49-F238E27FC236}">
                        <a16:creationId xmlns:a16="http://schemas.microsoft.com/office/drawing/2014/main" id="{85061471-E5AF-A54E-A876-C01CB390C486}"/>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68" name="Oval 767">
                    <a:extLst>
                      <a:ext uri="{FF2B5EF4-FFF2-40B4-BE49-F238E27FC236}">
                        <a16:creationId xmlns:a16="http://schemas.microsoft.com/office/drawing/2014/main" id="{31937028-67D4-644E-93EA-E34E12879220}"/>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69" name="Oval 768">
                    <a:extLst>
                      <a:ext uri="{FF2B5EF4-FFF2-40B4-BE49-F238E27FC236}">
                        <a16:creationId xmlns:a16="http://schemas.microsoft.com/office/drawing/2014/main" id="{B57F5036-69A9-0E41-AC12-0BC10A818257}"/>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70" name="Oval 769">
                    <a:extLst>
                      <a:ext uri="{FF2B5EF4-FFF2-40B4-BE49-F238E27FC236}">
                        <a16:creationId xmlns:a16="http://schemas.microsoft.com/office/drawing/2014/main" id="{00E08E9C-7E09-734C-BA7F-E25C189599A3}"/>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71" name="Oval 770">
                    <a:extLst>
                      <a:ext uri="{FF2B5EF4-FFF2-40B4-BE49-F238E27FC236}">
                        <a16:creationId xmlns:a16="http://schemas.microsoft.com/office/drawing/2014/main" id="{558773DA-0A79-E846-98AD-563CBF79D0C2}"/>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72" name="Oval 771">
                    <a:extLst>
                      <a:ext uri="{FF2B5EF4-FFF2-40B4-BE49-F238E27FC236}">
                        <a16:creationId xmlns:a16="http://schemas.microsoft.com/office/drawing/2014/main" id="{6A5E7C9A-7F4C-AA4E-B9BC-FDC8A3FC53FB}"/>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773" name="Straight Arrow Connector 772">
                    <a:extLst>
                      <a:ext uri="{FF2B5EF4-FFF2-40B4-BE49-F238E27FC236}">
                        <a16:creationId xmlns:a16="http://schemas.microsoft.com/office/drawing/2014/main" id="{ECD22A0A-DE7E-5A4F-84FD-7C1218F69E3C}"/>
                      </a:ext>
                    </a:extLst>
                  </p:cNvPr>
                  <p:cNvCxnSpPr>
                    <a:cxnSpLocks/>
                    <a:stCxn id="765" idx="3"/>
                    <a:endCxn id="767"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74" name="Straight Arrow Connector 773">
                    <a:extLst>
                      <a:ext uri="{FF2B5EF4-FFF2-40B4-BE49-F238E27FC236}">
                        <a16:creationId xmlns:a16="http://schemas.microsoft.com/office/drawing/2014/main" id="{1214382C-388A-4B47-90D1-3FE70F18BFFA}"/>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75" name="Straight Arrow Connector 774">
                    <a:extLst>
                      <a:ext uri="{FF2B5EF4-FFF2-40B4-BE49-F238E27FC236}">
                        <a16:creationId xmlns:a16="http://schemas.microsoft.com/office/drawing/2014/main" id="{C7DEA27B-C73D-0048-9B4E-282351EA4756}"/>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76" name="Straight Arrow Connector 775">
                    <a:extLst>
                      <a:ext uri="{FF2B5EF4-FFF2-40B4-BE49-F238E27FC236}">
                        <a16:creationId xmlns:a16="http://schemas.microsoft.com/office/drawing/2014/main" id="{0DCED933-2E9D-7048-8899-B6D1AC8B5D65}"/>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77" name="Straight Arrow Connector 776">
                    <a:extLst>
                      <a:ext uri="{FF2B5EF4-FFF2-40B4-BE49-F238E27FC236}">
                        <a16:creationId xmlns:a16="http://schemas.microsoft.com/office/drawing/2014/main" id="{4C2A7196-A164-6446-89F1-D4BD611A47C1}"/>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762" name="Rectangle 761">
                  <a:extLst>
                    <a:ext uri="{FF2B5EF4-FFF2-40B4-BE49-F238E27FC236}">
                      <a16:creationId xmlns:a16="http://schemas.microsoft.com/office/drawing/2014/main" id="{48D88921-7995-6844-9A62-42AB89ABB279}"/>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Freeform 762">
                  <a:extLst>
                    <a:ext uri="{FF2B5EF4-FFF2-40B4-BE49-F238E27FC236}">
                      <a16:creationId xmlns:a16="http://schemas.microsoft.com/office/drawing/2014/main" id="{2D7838A1-8B6F-4A47-99AA-28E036CB2F01}"/>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Rectangle 763">
                  <a:extLst>
                    <a:ext uri="{FF2B5EF4-FFF2-40B4-BE49-F238E27FC236}">
                      <a16:creationId xmlns:a16="http://schemas.microsoft.com/office/drawing/2014/main" id="{DF3C1994-06AA-9245-8EA9-D6A6C0CE46E1}"/>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7" name="Group 626">
                <a:extLst>
                  <a:ext uri="{FF2B5EF4-FFF2-40B4-BE49-F238E27FC236}">
                    <a16:creationId xmlns:a16="http://schemas.microsoft.com/office/drawing/2014/main" id="{CFF4F85E-F449-AD4C-BCED-1614EF7B751A}"/>
                  </a:ext>
                </a:extLst>
              </p:cNvPr>
              <p:cNvGrpSpPr/>
              <p:nvPr/>
            </p:nvGrpSpPr>
            <p:grpSpPr>
              <a:xfrm>
                <a:off x="4370307" y="1638282"/>
                <a:ext cx="1978929" cy="1302685"/>
                <a:chOff x="4217907" y="1485882"/>
                <a:chExt cx="1978929" cy="1302685"/>
              </a:xfrm>
            </p:grpSpPr>
            <p:sp>
              <p:nvSpPr>
                <p:cNvPr id="742" name="Rectangle 741">
                  <a:extLst>
                    <a:ext uri="{FF2B5EF4-FFF2-40B4-BE49-F238E27FC236}">
                      <a16:creationId xmlns:a16="http://schemas.microsoft.com/office/drawing/2014/main" id="{DB18A6D6-21A8-2F49-93A4-753E04B6C95A}"/>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3" name="Group 742">
                  <a:extLst>
                    <a:ext uri="{FF2B5EF4-FFF2-40B4-BE49-F238E27FC236}">
                      <a16:creationId xmlns:a16="http://schemas.microsoft.com/office/drawing/2014/main" id="{BE053E4C-1CA0-0440-B0AD-CC873EF21F30}"/>
                    </a:ext>
                  </a:extLst>
                </p:cNvPr>
                <p:cNvGrpSpPr/>
                <p:nvPr/>
              </p:nvGrpSpPr>
              <p:grpSpPr>
                <a:xfrm>
                  <a:off x="4461430" y="1551877"/>
                  <a:ext cx="1547111" cy="1117434"/>
                  <a:chOff x="5765493" y="1300872"/>
                  <a:chExt cx="2349594" cy="1697045"/>
                </a:xfrm>
              </p:grpSpPr>
              <p:sp>
                <p:nvSpPr>
                  <p:cNvPr id="747" name="Oval 746">
                    <a:extLst>
                      <a:ext uri="{FF2B5EF4-FFF2-40B4-BE49-F238E27FC236}">
                        <a16:creationId xmlns:a16="http://schemas.microsoft.com/office/drawing/2014/main" id="{E4DCE631-B8FA-ED4E-A365-C012345DDFAA}"/>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748" name="Straight Arrow Connector 747">
                    <a:extLst>
                      <a:ext uri="{FF2B5EF4-FFF2-40B4-BE49-F238E27FC236}">
                        <a16:creationId xmlns:a16="http://schemas.microsoft.com/office/drawing/2014/main" id="{55598BA4-8562-C145-8F28-3C10ED08B01E}"/>
                      </a:ext>
                    </a:extLst>
                  </p:cNvPr>
                  <p:cNvCxnSpPr>
                    <a:cxnSpLocks/>
                    <a:stCxn id="747" idx="5"/>
                    <a:endCxn id="752"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749" name="Oval 748">
                    <a:extLst>
                      <a:ext uri="{FF2B5EF4-FFF2-40B4-BE49-F238E27FC236}">
                        <a16:creationId xmlns:a16="http://schemas.microsoft.com/office/drawing/2014/main" id="{E6525363-25C4-E34D-8547-772D9D228F60}"/>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50" name="Oval 749">
                    <a:extLst>
                      <a:ext uri="{FF2B5EF4-FFF2-40B4-BE49-F238E27FC236}">
                        <a16:creationId xmlns:a16="http://schemas.microsoft.com/office/drawing/2014/main" id="{1FFD3713-A8CA-784D-89B4-2477A43F1C71}"/>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51" name="Oval 750">
                    <a:extLst>
                      <a:ext uri="{FF2B5EF4-FFF2-40B4-BE49-F238E27FC236}">
                        <a16:creationId xmlns:a16="http://schemas.microsoft.com/office/drawing/2014/main" id="{C620B007-E923-3B4E-B2FC-EF5159A166BD}"/>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52" name="Oval 751">
                    <a:extLst>
                      <a:ext uri="{FF2B5EF4-FFF2-40B4-BE49-F238E27FC236}">
                        <a16:creationId xmlns:a16="http://schemas.microsoft.com/office/drawing/2014/main" id="{869CEB79-1951-7F4C-AA76-8971730F53AC}"/>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53" name="Oval 752">
                    <a:extLst>
                      <a:ext uri="{FF2B5EF4-FFF2-40B4-BE49-F238E27FC236}">
                        <a16:creationId xmlns:a16="http://schemas.microsoft.com/office/drawing/2014/main" id="{60B44514-FCE7-2F40-8E69-6166FB653470}"/>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54" name="Oval 753">
                    <a:extLst>
                      <a:ext uri="{FF2B5EF4-FFF2-40B4-BE49-F238E27FC236}">
                        <a16:creationId xmlns:a16="http://schemas.microsoft.com/office/drawing/2014/main" id="{3BE09B12-7A1A-A94A-9C3E-76D902A17312}"/>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755" name="Straight Arrow Connector 754">
                    <a:extLst>
                      <a:ext uri="{FF2B5EF4-FFF2-40B4-BE49-F238E27FC236}">
                        <a16:creationId xmlns:a16="http://schemas.microsoft.com/office/drawing/2014/main" id="{FBA579D7-F252-CC47-9D17-1779E873814E}"/>
                      </a:ext>
                    </a:extLst>
                  </p:cNvPr>
                  <p:cNvCxnSpPr>
                    <a:cxnSpLocks/>
                    <a:stCxn id="747" idx="3"/>
                    <a:endCxn id="749"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56" name="Straight Arrow Connector 755">
                    <a:extLst>
                      <a:ext uri="{FF2B5EF4-FFF2-40B4-BE49-F238E27FC236}">
                        <a16:creationId xmlns:a16="http://schemas.microsoft.com/office/drawing/2014/main" id="{0F9052B7-2133-B741-B3B6-7DA38FD8DE70}"/>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57" name="Straight Arrow Connector 756">
                    <a:extLst>
                      <a:ext uri="{FF2B5EF4-FFF2-40B4-BE49-F238E27FC236}">
                        <a16:creationId xmlns:a16="http://schemas.microsoft.com/office/drawing/2014/main" id="{DAD9A3AF-0BE9-674E-98B6-7DD12D066B7F}"/>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58" name="Straight Arrow Connector 757">
                    <a:extLst>
                      <a:ext uri="{FF2B5EF4-FFF2-40B4-BE49-F238E27FC236}">
                        <a16:creationId xmlns:a16="http://schemas.microsoft.com/office/drawing/2014/main" id="{C901FF10-7288-3344-86C3-6D8D93BA9BC8}"/>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59" name="Straight Arrow Connector 758">
                    <a:extLst>
                      <a:ext uri="{FF2B5EF4-FFF2-40B4-BE49-F238E27FC236}">
                        <a16:creationId xmlns:a16="http://schemas.microsoft.com/office/drawing/2014/main" id="{7702AC78-D0FA-3045-9492-5121E227DA7E}"/>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744" name="Rectangle 743">
                  <a:extLst>
                    <a:ext uri="{FF2B5EF4-FFF2-40B4-BE49-F238E27FC236}">
                      <a16:creationId xmlns:a16="http://schemas.microsoft.com/office/drawing/2014/main" id="{3FDBE461-7D9F-2B4F-A51E-248450E2B404}"/>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Freeform 744">
                  <a:extLst>
                    <a:ext uri="{FF2B5EF4-FFF2-40B4-BE49-F238E27FC236}">
                      <a16:creationId xmlns:a16="http://schemas.microsoft.com/office/drawing/2014/main" id="{E8E65AC5-53F0-2A4B-9F29-307384FEBE66}"/>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Rectangle 745">
                  <a:extLst>
                    <a:ext uri="{FF2B5EF4-FFF2-40B4-BE49-F238E27FC236}">
                      <a16:creationId xmlns:a16="http://schemas.microsoft.com/office/drawing/2014/main" id="{A4605570-0EA7-024A-ABE8-2DE2C5F2B4C8}"/>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8" name="Group 627">
                <a:extLst>
                  <a:ext uri="{FF2B5EF4-FFF2-40B4-BE49-F238E27FC236}">
                    <a16:creationId xmlns:a16="http://schemas.microsoft.com/office/drawing/2014/main" id="{4B431E63-287D-0842-A68E-D04908DB3FDC}"/>
                  </a:ext>
                </a:extLst>
              </p:cNvPr>
              <p:cNvGrpSpPr/>
              <p:nvPr/>
            </p:nvGrpSpPr>
            <p:grpSpPr>
              <a:xfrm>
                <a:off x="4522707" y="1790682"/>
                <a:ext cx="1978929" cy="1302685"/>
                <a:chOff x="4217907" y="1485882"/>
                <a:chExt cx="1978929" cy="1302685"/>
              </a:xfrm>
            </p:grpSpPr>
            <p:sp>
              <p:nvSpPr>
                <p:cNvPr id="724" name="Rectangle 723">
                  <a:extLst>
                    <a:ext uri="{FF2B5EF4-FFF2-40B4-BE49-F238E27FC236}">
                      <a16:creationId xmlns:a16="http://schemas.microsoft.com/office/drawing/2014/main" id="{A5056967-9338-9A4F-9561-C9BF0901589A}"/>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5" name="Group 724">
                  <a:extLst>
                    <a:ext uri="{FF2B5EF4-FFF2-40B4-BE49-F238E27FC236}">
                      <a16:creationId xmlns:a16="http://schemas.microsoft.com/office/drawing/2014/main" id="{8EF06568-B72F-F949-A8BB-86CC78C245BA}"/>
                    </a:ext>
                  </a:extLst>
                </p:cNvPr>
                <p:cNvGrpSpPr/>
                <p:nvPr/>
              </p:nvGrpSpPr>
              <p:grpSpPr>
                <a:xfrm>
                  <a:off x="4461430" y="1551877"/>
                  <a:ext cx="1547111" cy="1117434"/>
                  <a:chOff x="5765493" y="1300872"/>
                  <a:chExt cx="2349594" cy="1697045"/>
                </a:xfrm>
              </p:grpSpPr>
              <p:sp>
                <p:nvSpPr>
                  <p:cNvPr id="729" name="Oval 728">
                    <a:extLst>
                      <a:ext uri="{FF2B5EF4-FFF2-40B4-BE49-F238E27FC236}">
                        <a16:creationId xmlns:a16="http://schemas.microsoft.com/office/drawing/2014/main" id="{6CC909F5-EC0A-BE4F-B69B-BE5349E38766}"/>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730" name="Straight Arrow Connector 729">
                    <a:extLst>
                      <a:ext uri="{FF2B5EF4-FFF2-40B4-BE49-F238E27FC236}">
                        <a16:creationId xmlns:a16="http://schemas.microsoft.com/office/drawing/2014/main" id="{0D3FBB4A-7D2A-1D40-9542-293CE9D61D67}"/>
                      </a:ext>
                    </a:extLst>
                  </p:cNvPr>
                  <p:cNvCxnSpPr>
                    <a:cxnSpLocks/>
                    <a:stCxn id="729" idx="5"/>
                    <a:endCxn id="734"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731" name="Oval 730">
                    <a:extLst>
                      <a:ext uri="{FF2B5EF4-FFF2-40B4-BE49-F238E27FC236}">
                        <a16:creationId xmlns:a16="http://schemas.microsoft.com/office/drawing/2014/main" id="{B85FFF92-0482-8941-BD7A-F75E83D7349F}"/>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32" name="Oval 731">
                    <a:extLst>
                      <a:ext uri="{FF2B5EF4-FFF2-40B4-BE49-F238E27FC236}">
                        <a16:creationId xmlns:a16="http://schemas.microsoft.com/office/drawing/2014/main" id="{F244DA51-1310-364E-AE08-0285C02F1DAF}"/>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33" name="Oval 732">
                    <a:extLst>
                      <a:ext uri="{FF2B5EF4-FFF2-40B4-BE49-F238E27FC236}">
                        <a16:creationId xmlns:a16="http://schemas.microsoft.com/office/drawing/2014/main" id="{5C814B7F-0675-B940-BC8D-BC8DA6759D2D}"/>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34" name="Oval 733">
                    <a:extLst>
                      <a:ext uri="{FF2B5EF4-FFF2-40B4-BE49-F238E27FC236}">
                        <a16:creationId xmlns:a16="http://schemas.microsoft.com/office/drawing/2014/main" id="{25CE7BC7-1381-7345-B2E1-501B98667B3D}"/>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35" name="Oval 734">
                    <a:extLst>
                      <a:ext uri="{FF2B5EF4-FFF2-40B4-BE49-F238E27FC236}">
                        <a16:creationId xmlns:a16="http://schemas.microsoft.com/office/drawing/2014/main" id="{66AB70DF-2D4F-6543-998B-91D8669C5FC3}"/>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36" name="Oval 735">
                    <a:extLst>
                      <a:ext uri="{FF2B5EF4-FFF2-40B4-BE49-F238E27FC236}">
                        <a16:creationId xmlns:a16="http://schemas.microsoft.com/office/drawing/2014/main" id="{906735B9-938F-4E4B-A254-046BC97B08B1}"/>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737" name="Straight Arrow Connector 736">
                    <a:extLst>
                      <a:ext uri="{FF2B5EF4-FFF2-40B4-BE49-F238E27FC236}">
                        <a16:creationId xmlns:a16="http://schemas.microsoft.com/office/drawing/2014/main" id="{0E5037A9-7099-F347-9913-81FAB33DBC13}"/>
                      </a:ext>
                    </a:extLst>
                  </p:cNvPr>
                  <p:cNvCxnSpPr>
                    <a:cxnSpLocks/>
                    <a:stCxn id="729" idx="3"/>
                    <a:endCxn id="731"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38" name="Straight Arrow Connector 737">
                    <a:extLst>
                      <a:ext uri="{FF2B5EF4-FFF2-40B4-BE49-F238E27FC236}">
                        <a16:creationId xmlns:a16="http://schemas.microsoft.com/office/drawing/2014/main" id="{A7D30640-CE91-2F46-85AF-1FB4D2566636}"/>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39" name="Straight Arrow Connector 738">
                    <a:extLst>
                      <a:ext uri="{FF2B5EF4-FFF2-40B4-BE49-F238E27FC236}">
                        <a16:creationId xmlns:a16="http://schemas.microsoft.com/office/drawing/2014/main" id="{398EC7E8-4FA0-D249-B9CD-89E3FC232F43}"/>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40" name="Straight Arrow Connector 739">
                    <a:extLst>
                      <a:ext uri="{FF2B5EF4-FFF2-40B4-BE49-F238E27FC236}">
                        <a16:creationId xmlns:a16="http://schemas.microsoft.com/office/drawing/2014/main" id="{4A21F1C0-F907-344B-AFB7-2F38DD334535}"/>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41" name="Straight Arrow Connector 740">
                    <a:extLst>
                      <a:ext uri="{FF2B5EF4-FFF2-40B4-BE49-F238E27FC236}">
                        <a16:creationId xmlns:a16="http://schemas.microsoft.com/office/drawing/2014/main" id="{77B65FD7-B150-ED43-A083-B0EE527F27D1}"/>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726" name="Rectangle 725">
                  <a:extLst>
                    <a:ext uri="{FF2B5EF4-FFF2-40B4-BE49-F238E27FC236}">
                      <a16:creationId xmlns:a16="http://schemas.microsoft.com/office/drawing/2014/main" id="{29165E94-6091-7A48-B2C0-3DD21842826E}"/>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Freeform 726">
                  <a:extLst>
                    <a:ext uri="{FF2B5EF4-FFF2-40B4-BE49-F238E27FC236}">
                      <a16:creationId xmlns:a16="http://schemas.microsoft.com/office/drawing/2014/main" id="{47F80F71-FEF0-7C43-86F1-6196929AA988}"/>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Rectangle 727">
                  <a:extLst>
                    <a:ext uri="{FF2B5EF4-FFF2-40B4-BE49-F238E27FC236}">
                      <a16:creationId xmlns:a16="http://schemas.microsoft.com/office/drawing/2014/main" id="{60DB3048-9185-7747-B9FF-1D28878EFC69}"/>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9" name="Group 628">
                <a:extLst>
                  <a:ext uri="{FF2B5EF4-FFF2-40B4-BE49-F238E27FC236}">
                    <a16:creationId xmlns:a16="http://schemas.microsoft.com/office/drawing/2014/main" id="{FEBF7C3E-7525-FC4D-9B2D-C4E36226C9A1}"/>
                  </a:ext>
                </a:extLst>
              </p:cNvPr>
              <p:cNvGrpSpPr/>
              <p:nvPr/>
            </p:nvGrpSpPr>
            <p:grpSpPr>
              <a:xfrm>
                <a:off x="4675107" y="1943082"/>
                <a:ext cx="1978929" cy="1302685"/>
                <a:chOff x="4217907" y="1485882"/>
                <a:chExt cx="1978929" cy="1302685"/>
              </a:xfrm>
            </p:grpSpPr>
            <p:sp>
              <p:nvSpPr>
                <p:cNvPr id="706" name="Rectangle 705">
                  <a:extLst>
                    <a:ext uri="{FF2B5EF4-FFF2-40B4-BE49-F238E27FC236}">
                      <a16:creationId xmlns:a16="http://schemas.microsoft.com/office/drawing/2014/main" id="{08DAF068-A150-1246-9283-5B13CBDDFAB1}"/>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7" name="Group 706">
                  <a:extLst>
                    <a:ext uri="{FF2B5EF4-FFF2-40B4-BE49-F238E27FC236}">
                      <a16:creationId xmlns:a16="http://schemas.microsoft.com/office/drawing/2014/main" id="{C45F3E7D-63B8-2741-B09B-F808E913818E}"/>
                    </a:ext>
                  </a:extLst>
                </p:cNvPr>
                <p:cNvGrpSpPr/>
                <p:nvPr/>
              </p:nvGrpSpPr>
              <p:grpSpPr>
                <a:xfrm>
                  <a:off x="4461430" y="1551877"/>
                  <a:ext cx="1547111" cy="1117434"/>
                  <a:chOff x="5765493" y="1300872"/>
                  <a:chExt cx="2349594" cy="1697045"/>
                </a:xfrm>
              </p:grpSpPr>
              <p:sp>
                <p:nvSpPr>
                  <p:cNvPr id="711" name="Oval 710">
                    <a:extLst>
                      <a:ext uri="{FF2B5EF4-FFF2-40B4-BE49-F238E27FC236}">
                        <a16:creationId xmlns:a16="http://schemas.microsoft.com/office/drawing/2014/main" id="{6F357EEB-4EB3-0347-93DE-37F11E6823B3}"/>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712" name="Straight Arrow Connector 711">
                    <a:extLst>
                      <a:ext uri="{FF2B5EF4-FFF2-40B4-BE49-F238E27FC236}">
                        <a16:creationId xmlns:a16="http://schemas.microsoft.com/office/drawing/2014/main" id="{423C600A-DD6C-2F40-B23D-7A24581677B1}"/>
                      </a:ext>
                    </a:extLst>
                  </p:cNvPr>
                  <p:cNvCxnSpPr>
                    <a:cxnSpLocks/>
                    <a:stCxn id="711" idx="5"/>
                    <a:endCxn id="716"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713" name="Oval 712">
                    <a:extLst>
                      <a:ext uri="{FF2B5EF4-FFF2-40B4-BE49-F238E27FC236}">
                        <a16:creationId xmlns:a16="http://schemas.microsoft.com/office/drawing/2014/main" id="{FFC4D9F6-5987-F045-9524-65F092E8F709}"/>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14" name="Oval 713">
                    <a:extLst>
                      <a:ext uri="{FF2B5EF4-FFF2-40B4-BE49-F238E27FC236}">
                        <a16:creationId xmlns:a16="http://schemas.microsoft.com/office/drawing/2014/main" id="{84321A99-D0BC-C947-A20C-596C45938311}"/>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15" name="Oval 714">
                    <a:extLst>
                      <a:ext uri="{FF2B5EF4-FFF2-40B4-BE49-F238E27FC236}">
                        <a16:creationId xmlns:a16="http://schemas.microsoft.com/office/drawing/2014/main" id="{14B4B6AE-A27C-9644-8D71-CD8F41F00BFA}"/>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16" name="Oval 715">
                    <a:extLst>
                      <a:ext uri="{FF2B5EF4-FFF2-40B4-BE49-F238E27FC236}">
                        <a16:creationId xmlns:a16="http://schemas.microsoft.com/office/drawing/2014/main" id="{3B86550D-F9ED-FD44-B834-4824C105721E}"/>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17" name="Oval 716">
                    <a:extLst>
                      <a:ext uri="{FF2B5EF4-FFF2-40B4-BE49-F238E27FC236}">
                        <a16:creationId xmlns:a16="http://schemas.microsoft.com/office/drawing/2014/main" id="{2C0493E3-0390-DB46-AA17-C5D390E1E672}"/>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18" name="Oval 717">
                    <a:extLst>
                      <a:ext uri="{FF2B5EF4-FFF2-40B4-BE49-F238E27FC236}">
                        <a16:creationId xmlns:a16="http://schemas.microsoft.com/office/drawing/2014/main" id="{540032F6-5B23-3D46-BAD7-2B05EADB6497}"/>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719" name="Straight Arrow Connector 718">
                    <a:extLst>
                      <a:ext uri="{FF2B5EF4-FFF2-40B4-BE49-F238E27FC236}">
                        <a16:creationId xmlns:a16="http://schemas.microsoft.com/office/drawing/2014/main" id="{0A706E56-A264-1541-88EA-51C3AEEAE050}"/>
                      </a:ext>
                    </a:extLst>
                  </p:cNvPr>
                  <p:cNvCxnSpPr>
                    <a:cxnSpLocks/>
                    <a:stCxn id="711" idx="3"/>
                    <a:endCxn id="713"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20" name="Straight Arrow Connector 719">
                    <a:extLst>
                      <a:ext uri="{FF2B5EF4-FFF2-40B4-BE49-F238E27FC236}">
                        <a16:creationId xmlns:a16="http://schemas.microsoft.com/office/drawing/2014/main" id="{E6C26976-B34B-304A-A6E5-4D22D53E6B20}"/>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21" name="Straight Arrow Connector 720">
                    <a:extLst>
                      <a:ext uri="{FF2B5EF4-FFF2-40B4-BE49-F238E27FC236}">
                        <a16:creationId xmlns:a16="http://schemas.microsoft.com/office/drawing/2014/main" id="{0BCE5F38-DC7E-ED46-83E3-C923AAA173DE}"/>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22" name="Straight Arrow Connector 721">
                    <a:extLst>
                      <a:ext uri="{FF2B5EF4-FFF2-40B4-BE49-F238E27FC236}">
                        <a16:creationId xmlns:a16="http://schemas.microsoft.com/office/drawing/2014/main" id="{0E997DD1-5677-284E-ABE5-C31CD834A457}"/>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23" name="Straight Arrow Connector 722">
                    <a:extLst>
                      <a:ext uri="{FF2B5EF4-FFF2-40B4-BE49-F238E27FC236}">
                        <a16:creationId xmlns:a16="http://schemas.microsoft.com/office/drawing/2014/main" id="{027237CE-800E-F64D-B239-4B160481C35E}"/>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708" name="Rectangle 707">
                  <a:extLst>
                    <a:ext uri="{FF2B5EF4-FFF2-40B4-BE49-F238E27FC236}">
                      <a16:creationId xmlns:a16="http://schemas.microsoft.com/office/drawing/2014/main" id="{4F3D0137-F045-E14C-91FE-78695AF06CEF}"/>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Freeform 708">
                  <a:extLst>
                    <a:ext uri="{FF2B5EF4-FFF2-40B4-BE49-F238E27FC236}">
                      <a16:creationId xmlns:a16="http://schemas.microsoft.com/office/drawing/2014/main" id="{E8D8B77E-327D-C347-9438-997BD556F705}"/>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Rectangle 709">
                  <a:extLst>
                    <a:ext uri="{FF2B5EF4-FFF2-40B4-BE49-F238E27FC236}">
                      <a16:creationId xmlns:a16="http://schemas.microsoft.com/office/drawing/2014/main" id="{F2E6BBF8-A397-8845-BC7D-459FCBD2FF67}"/>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0" name="Group 629">
                <a:extLst>
                  <a:ext uri="{FF2B5EF4-FFF2-40B4-BE49-F238E27FC236}">
                    <a16:creationId xmlns:a16="http://schemas.microsoft.com/office/drawing/2014/main" id="{F747C635-384A-1B42-8D50-AFF10243F3D7}"/>
                  </a:ext>
                </a:extLst>
              </p:cNvPr>
              <p:cNvGrpSpPr/>
              <p:nvPr/>
            </p:nvGrpSpPr>
            <p:grpSpPr>
              <a:xfrm>
                <a:off x="4827507" y="2095482"/>
                <a:ext cx="1978929" cy="1302685"/>
                <a:chOff x="4217907" y="1485882"/>
                <a:chExt cx="1978929" cy="1302685"/>
              </a:xfrm>
            </p:grpSpPr>
            <p:sp>
              <p:nvSpPr>
                <p:cNvPr id="688" name="Rectangle 687">
                  <a:extLst>
                    <a:ext uri="{FF2B5EF4-FFF2-40B4-BE49-F238E27FC236}">
                      <a16:creationId xmlns:a16="http://schemas.microsoft.com/office/drawing/2014/main" id="{1C5A4F34-CE22-6644-B85F-0DB9E21C073D}"/>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9" name="Group 688">
                  <a:extLst>
                    <a:ext uri="{FF2B5EF4-FFF2-40B4-BE49-F238E27FC236}">
                      <a16:creationId xmlns:a16="http://schemas.microsoft.com/office/drawing/2014/main" id="{44024C1E-4CE3-F445-B4EF-3D975F8A7AD6}"/>
                    </a:ext>
                  </a:extLst>
                </p:cNvPr>
                <p:cNvGrpSpPr/>
                <p:nvPr/>
              </p:nvGrpSpPr>
              <p:grpSpPr>
                <a:xfrm>
                  <a:off x="4461430" y="1551877"/>
                  <a:ext cx="1547111" cy="1117434"/>
                  <a:chOff x="5765493" y="1300872"/>
                  <a:chExt cx="2349594" cy="1697045"/>
                </a:xfrm>
              </p:grpSpPr>
              <p:sp>
                <p:nvSpPr>
                  <p:cNvPr id="693" name="Oval 692">
                    <a:extLst>
                      <a:ext uri="{FF2B5EF4-FFF2-40B4-BE49-F238E27FC236}">
                        <a16:creationId xmlns:a16="http://schemas.microsoft.com/office/drawing/2014/main" id="{8D22775E-D504-144D-8010-09E08BD59E91}"/>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694" name="Straight Arrow Connector 693">
                    <a:extLst>
                      <a:ext uri="{FF2B5EF4-FFF2-40B4-BE49-F238E27FC236}">
                        <a16:creationId xmlns:a16="http://schemas.microsoft.com/office/drawing/2014/main" id="{631FC2CD-E5A1-DE41-9A27-7C0AB4ED13A1}"/>
                      </a:ext>
                    </a:extLst>
                  </p:cNvPr>
                  <p:cNvCxnSpPr>
                    <a:cxnSpLocks/>
                    <a:stCxn id="693" idx="5"/>
                    <a:endCxn id="698"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695" name="Oval 694">
                    <a:extLst>
                      <a:ext uri="{FF2B5EF4-FFF2-40B4-BE49-F238E27FC236}">
                        <a16:creationId xmlns:a16="http://schemas.microsoft.com/office/drawing/2014/main" id="{D4C0F37F-3E78-A246-AE72-7C5DC8A1F19A}"/>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96" name="Oval 695">
                    <a:extLst>
                      <a:ext uri="{FF2B5EF4-FFF2-40B4-BE49-F238E27FC236}">
                        <a16:creationId xmlns:a16="http://schemas.microsoft.com/office/drawing/2014/main" id="{F742BD4D-CCBA-A44E-9472-5424DE94CD08}"/>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97" name="Oval 696">
                    <a:extLst>
                      <a:ext uri="{FF2B5EF4-FFF2-40B4-BE49-F238E27FC236}">
                        <a16:creationId xmlns:a16="http://schemas.microsoft.com/office/drawing/2014/main" id="{2A4A0461-CCC5-8E43-BBD2-F8DFF14E87B1}"/>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98" name="Oval 697">
                    <a:extLst>
                      <a:ext uri="{FF2B5EF4-FFF2-40B4-BE49-F238E27FC236}">
                        <a16:creationId xmlns:a16="http://schemas.microsoft.com/office/drawing/2014/main" id="{5C0D4821-1190-9841-B5AC-161E4A4051B2}"/>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99" name="Oval 698">
                    <a:extLst>
                      <a:ext uri="{FF2B5EF4-FFF2-40B4-BE49-F238E27FC236}">
                        <a16:creationId xmlns:a16="http://schemas.microsoft.com/office/drawing/2014/main" id="{44FBD5BB-2967-5A45-9E38-A7399CBDAA59}"/>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700" name="Oval 699">
                    <a:extLst>
                      <a:ext uri="{FF2B5EF4-FFF2-40B4-BE49-F238E27FC236}">
                        <a16:creationId xmlns:a16="http://schemas.microsoft.com/office/drawing/2014/main" id="{DA3D9388-531E-6A48-BBFA-38B5E41A97A2}"/>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701" name="Straight Arrow Connector 700">
                    <a:extLst>
                      <a:ext uri="{FF2B5EF4-FFF2-40B4-BE49-F238E27FC236}">
                        <a16:creationId xmlns:a16="http://schemas.microsoft.com/office/drawing/2014/main" id="{32DAA00D-7EF2-6D4A-8705-6D6E70440B5E}"/>
                      </a:ext>
                    </a:extLst>
                  </p:cNvPr>
                  <p:cNvCxnSpPr>
                    <a:cxnSpLocks/>
                    <a:stCxn id="693" idx="3"/>
                    <a:endCxn id="695"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02" name="Straight Arrow Connector 701">
                    <a:extLst>
                      <a:ext uri="{FF2B5EF4-FFF2-40B4-BE49-F238E27FC236}">
                        <a16:creationId xmlns:a16="http://schemas.microsoft.com/office/drawing/2014/main" id="{013E0662-2936-4E42-909E-1E414904F749}"/>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03" name="Straight Arrow Connector 702">
                    <a:extLst>
                      <a:ext uri="{FF2B5EF4-FFF2-40B4-BE49-F238E27FC236}">
                        <a16:creationId xmlns:a16="http://schemas.microsoft.com/office/drawing/2014/main" id="{606F85CF-9FAC-B448-9258-9A308861056A}"/>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04" name="Straight Arrow Connector 703">
                    <a:extLst>
                      <a:ext uri="{FF2B5EF4-FFF2-40B4-BE49-F238E27FC236}">
                        <a16:creationId xmlns:a16="http://schemas.microsoft.com/office/drawing/2014/main" id="{52ECE9C2-8A44-1E4C-A204-DB3095CAA63A}"/>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05" name="Straight Arrow Connector 704">
                    <a:extLst>
                      <a:ext uri="{FF2B5EF4-FFF2-40B4-BE49-F238E27FC236}">
                        <a16:creationId xmlns:a16="http://schemas.microsoft.com/office/drawing/2014/main" id="{6143C842-F75C-884C-8AA3-236DB03BD7D3}"/>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690" name="Rectangle 689">
                  <a:extLst>
                    <a:ext uri="{FF2B5EF4-FFF2-40B4-BE49-F238E27FC236}">
                      <a16:creationId xmlns:a16="http://schemas.microsoft.com/office/drawing/2014/main" id="{CEC9AAC9-7FB5-E94C-BA8A-E072D3FB50CE}"/>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Freeform 690">
                  <a:extLst>
                    <a:ext uri="{FF2B5EF4-FFF2-40B4-BE49-F238E27FC236}">
                      <a16:creationId xmlns:a16="http://schemas.microsoft.com/office/drawing/2014/main" id="{2C88E404-9E54-B044-A478-49F182C52CCE}"/>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Rectangle 691">
                  <a:extLst>
                    <a:ext uri="{FF2B5EF4-FFF2-40B4-BE49-F238E27FC236}">
                      <a16:creationId xmlns:a16="http://schemas.microsoft.com/office/drawing/2014/main" id="{4A44A807-2C45-B14E-830B-7D2BA6926FE8}"/>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1" name="Group 630">
                <a:extLst>
                  <a:ext uri="{FF2B5EF4-FFF2-40B4-BE49-F238E27FC236}">
                    <a16:creationId xmlns:a16="http://schemas.microsoft.com/office/drawing/2014/main" id="{C4206291-FF40-F04E-8F59-C9B598BCA43C}"/>
                  </a:ext>
                </a:extLst>
              </p:cNvPr>
              <p:cNvGrpSpPr/>
              <p:nvPr/>
            </p:nvGrpSpPr>
            <p:grpSpPr>
              <a:xfrm>
                <a:off x="4979907" y="2247882"/>
                <a:ext cx="1978929" cy="1302685"/>
                <a:chOff x="4217907" y="1485882"/>
                <a:chExt cx="1978929" cy="1302685"/>
              </a:xfrm>
            </p:grpSpPr>
            <p:sp>
              <p:nvSpPr>
                <p:cNvPr id="670" name="Rectangle 669">
                  <a:extLst>
                    <a:ext uri="{FF2B5EF4-FFF2-40B4-BE49-F238E27FC236}">
                      <a16:creationId xmlns:a16="http://schemas.microsoft.com/office/drawing/2014/main" id="{72EE6598-8667-264F-B90F-A11ECF38157E}"/>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1" name="Group 670">
                  <a:extLst>
                    <a:ext uri="{FF2B5EF4-FFF2-40B4-BE49-F238E27FC236}">
                      <a16:creationId xmlns:a16="http://schemas.microsoft.com/office/drawing/2014/main" id="{6DA6E077-CB0F-B444-9029-0E4F057DA1B6}"/>
                    </a:ext>
                  </a:extLst>
                </p:cNvPr>
                <p:cNvGrpSpPr/>
                <p:nvPr/>
              </p:nvGrpSpPr>
              <p:grpSpPr>
                <a:xfrm>
                  <a:off x="4461430" y="1551877"/>
                  <a:ext cx="1547111" cy="1117434"/>
                  <a:chOff x="5765493" y="1300872"/>
                  <a:chExt cx="2349594" cy="1697045"/>
                </a:xfrm>
              </p:grpSpPr>
              <p:sp>
                <p:nvSpPr>
                  <p:cNvPr id="675" name="Oval 674">
                    <a:extLst>
                      <a:ext uri="{FF2B5EF4-FFF2-40B4-BE49-F238E27FC236}">
                        <a16:creationId xmlns:a16="http://schemas.microsoft.com/office/drawing/2014/main" id="{C14ADE6E-B4E1-F94E-9170-AA7E27E0F464}"/>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676" name="Straight Arrow Connector 675">
                    <a:extLst>
                      <a:ext uri="{FF2B5EF4-FFF2-40B4-BE49-F238E27FC236}">
                        <a16:creationId xmlns:a16="http://schemas.microsoft.com/office/drawing/2014/main" id="{67A1A6C9-885E-2145-AF96-C26160A6D716}"/>
                      </a:ext>
                    </a:extLst>
                  </p:cNvPr>
                  <p:cNvCxnSpPr>
                    <a:cxnSpLocks/>
                    <a:stCxn id="675" idx="5"/>
                    <a:endCxn id="680"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677" name="Oval 676">
                    <a:extLst>
                      <a:ext uri="{FF2B5EF4-FFF2-40B4-BE49-F238E27FC236}">
                        <a16:creationId xmlns:a16="http://schemas.microsoft.com/office/drawing/2014/main" id="{6685BFA9-3AD6-0646-9BF7-18FE5EC2DAA5}"/>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78" name="Oval 677">
                    <a:extLst>
                      <a:ext uri="{FF2B5EF4-FFF2-40B4-BE49-F238E27FC236}">
                        <a16:creationId xmlns:a16="http://schemas.microsoft.com/office/drawing/2014/main" id="{EF0A29B6-098D-2F4C-89DF-61166F4B0B98}"/>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79" name="Oval 678">
                    <a:extLst>
                      <a:ext uri="{FF2B5EF4-FFF2-40B4-BE49-F238E27FC236}">
                        <a16:creationId xmlns:a16="http://schemas.microsoft.com/office/drawing/2014/main" id="{06B430F2-60E6-B248-860A-B942BEFB1FD7}"/>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80" name="Oval 679">
                    <a:extLst>
                      <a:ext uri="{FF2B5EF4-FFF2-40B4-BE49-F238E27FC236}">
                        <a16:creationId xmlns:a16="http://schemas.microsoft.com/office/drawing/2014/main" id="{1824182E-752F-B541-A760-42C82663767A}"/>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81" name="Oval 680">
                    <a:extLst>
                      <a:ext uri="{FF2B5EF4-FFF2-40B4-BE49-F238E27FC236}">
                        <a16:creationId xmlns:a16="http://schemas.microsoft.com/office/drawing/2014/main" id="{6645F569-3BE8-1640-8CA1-7BD3A3B6F0EB}"/>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82" name="Oval 681">
                    <a:extLst>
                      <a:ext uri="{FF2B5EF4-FFF2-40B4-BE49-F238E27FC236}">
                        <a16:creationId xmlns:a16="http://schemas.microsoft.com/office/drawing/2014/main" id="{EBADDF28-A712-F44D-804D-D53A404F26C7}"/>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683" name="Straight Arrow Connector 682">
                    <a:extLst>
                      <a:ext uri="{FF2B5EF4-FFF2-40B4-BE49-F238E27FC236}">
                        <a16:creationId xmlns:a16="http://schemas.microsoft.com/office/drawing/2014/main" id="{17ED6E6D-5B75-5D4B-8157-38F3EEC89D2B}"/>
                      </a:ext>
                    </a:extLst>
                  </p:cNvPr>
                  <p:cNvCxnSpPr>
                    <a:cxnSpLocks/>
                    <a:stCxn id="675" idx="3"/>
                    <a:endCxn id="677"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84" name="Straight Arrow Connector 683">
                    <a:extLst>
                      <a:ext uri="{FF2B5EF4-FFF2-40B4-BE49-F238E27FC236}">
                        <a16:creationId xmlns:a16="http://schemas.microsoft.com/office/drawing/2014/main" id="{B1A1DF7D-B1E5-174F-9584-2A0CD05D6D69}"/>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85" name="Straight Arrow Connector 684">
                    <a:extLst>
                      <a:ext uri="{FF2B5EF4-FFF2-40B4-BE49-F238E27FC236}">
                        <a16:creationId xmlns:a16="http://schemas.microsoft.com/office/drawing/2014/main" id="{64BDA8E3-00BF-544A-B648-A909BA8D970B}"/>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86" name="Straight Arrow Connector 685">
                    <a:extLst>
                      <a:ext uri="{FF2B5EF4-FFF2-40B4-BE49-F238E27FC236}">
                        <a16:creationId xmlns:a16="http://schemas.microsoft.com/office/drawing/2014/main" id="{441A3E5A-EA1C-6847-9359-5E2A3A1B1FAF}"/>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87" name="Straight Arrow Connector 686">
                    <a:extLst>
                      <a:ext uri="{FF2B5EF4-FFF2-40B4-BE49-F238E27FC236}">
                        <a16:creationId xmlns:a16="http://schemas.microsoft.com/office/drawing/2014/main" id="{072B4CED-F1DF-1949-A3C5-28EC1A9D6983}"/>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672" name="Rectangle 671">
                  <a:extLst>
                    <a:ext uri="{FF2B5EF4-FFF2-40B4-BE49-F238E27FC236}">
                      <a16:creationId xmlns:a16="http://schemas.microsoft.com/office/drawing/2014/main" id="{C1FCBDE0-5007-484B-95BF-5B74B9461F81}"/>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Freeform 672">
                  <a:extLst>
                    <a:ext uri="{FF2B5EF4-FFF2-40B4-BE49-F238E27FC236}">
                      <a16:creationId xmlns:a16="http://schemas.microsoft.com/office/drawing/2014/main" id="{3B7A7CAE-961C-A146-B3D2-9FCB7232D632}"/>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Rectangle 673">
                  <a:extLst>
                    <a:ext uri="{FF2B5EF4-FFF2-40B4-BE49-F238E27FC236}">
                      <a16:creationId xmlns:a16="http://schemas.microsoft.com/office/drawing/2014/main" id="{EF66AECC-FCC9-F846-974C-A040B5635CDD}"/>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2" name="Group 631">
                <a:extLst>
                  <a:ext uri="{FF2B5EF4-FFF2-40B4-BE49-F238E27FC236}">
                    <a16:creationId xmlns:a16="http://schemas.microsoft.com/office/drawing/2014/main" id="{06F51A28-F52D-0640-B178-2E66C0EE4FFB}"/>
                  </a:ext>
                </a:extLst>
              </p:cNvPr>
              <p:cNvGrpSpPr/>
              <p:nvPr/>
            </p:nvGrpSpPr>
            <p:grpSpPr>
              <a:xfrm>
                <a:off x="5132307" y="2400282"/>
                <a:ext cx="1978929" cy="1302685"/>
                <a:chOff x="4217907" y="1485882"/>
                <a:chExt cx="1978929" cy="1302685"/>
              </a:xfrm>
            </p:grpSpPr>
            <p:sp>
              <p:nvSpPr>
                <p:cNvPr id="652" name="Rectangle 651">
                  <a:extLst>
                    <a:ext uri="{FF2B5EF4-FFF2-40B4-BE49-F238E27FC236}">
                      <a16:creationId xmlns:a16="http://schemas.microsoft.com/office/drawing/2014/main" id="{F980E3EA-BCE1-574C-BBCD-DFC2844F1E59}"/>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3" name="Group 652">
                  <a:extLst>
                    <a:ext uri="{FF2B5EF4-FFF2-40B4-BE49-F238E27FC236}">
                      <a16:creationId xmlns:a16="http://schemas.microsoft.com/office/drawing/2014/main" id="{65CA70E9-D2F0-2E4F-9CFB-849545462258}"/>
                    </a:ext>
                  </a:extLst>
                </p:cNvPr>
                <p:cNvGrpSpPr/>
                <p:nvPr/>
              </p:nvGrpSpPr>
              <p:grpSpPr>
                <a:xfrm>
                  <a:off x="4461430" y="1551877"/>
                  <a:ext cx="1547111" cy="1117434"/>
                  <a:chOff x="5765493" y="1300872"/>
                  <a:chExt cx="2349594" cy="1697045"/>
                </a:xfrm>
              </p:grpSpPr>
              <p:sp>
                <p:nvSpPr>
                  <p:cNvPr id="657" name="Oval 656">
                    <a:extLst>
                      <a:ext uri="{FF2B5EF4-FFF2-40B4-BE49-F238E27FC236}">
                        <a16:creationId xmlns:a16="http://schemas.microsoft.com/office/drawing/2014/main" id="{9E719F67-005B-DD4E-A4AC-B8FA6FEC3E6B}"/>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658" name="Straight Arrow Connector 657">
                    <a:extLst>
                      <a:ext uri="{FF2B5EF4-FFF2-40B4-BE49-F238E27FC236}">
                        <a16:creationId xmlns:a16="http://schemas.microsoft.com/office/drawing/2014/main" id="{128E47EA-4C47-254C-995F-81F5429C2AB8}"/>
                      </a:ext>
                    </a:extLst>
                  </p:cNvPr>
                  <p:cNvCxnSpPr>
                    <a:cxnSpLocks/>
                    <a:stCxn id="657" idx="5"/>
                    <a:endCxn id="662"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659" name="Oval 658">
                    <a:extLst>
                      <a:ext uri="{FF2B5EF4-FFF2-40B4-BE49-F238E27FC236}">
                        <a16:creationId xmlns:a16="http://schemas.microsoft.com/office/drawing/2014/main" id="{439C5BAE-BFE4-AF41-B94C-4899DA3FC3A8}"/>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60" name="Oval 659">
                    <a:extLst>
                      <a:ext uri="{FF2B5EF4-FFF2-40B4-BE49-F238E27FC236}">
                        <a16:creationId xmlns:a16="http://schemas.microsoft.com/office/drawing/2014/main" id="{10BF8661-7FD3-D54F-BFDD-8FFB32818D55}"/>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61" name="Oval 660">
                    <a:extLst>
                      <a:ext uri="{FF2B5EF4-FFF2-40B4-BE49-F238E27FC236}">
                        <a16:creationId xmlns:a16="http://schemas.microsoft.com/office/drawing/2014/main" id="{FE2B8346-7579-B44E-9960-A5DCDEBE50E5}"/>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62" name="Oval 661">
                    <a:extLst>
                      <a:ext uri="{FF2B5EF4-FFF2-40B4-BE49-F238E27FC236}">
                        <a16:creationId xmlns:a16="http://schemas.microsoft.com/office/drawing/2014/main" id="{653A2A2F-B715-9F44-8437-A00D40357DBA}"/>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63" name="Oval 662">
                    <a:extLst>
                      <a:ext uri="{FF2B5EF4-FFF2-40B4-BE49-F238E27FC236}">
                        <a16:creationId xmlns:a16="http://schemas.microsoft.com/office/drawing/2014/main" id="{6A4914EF-6BB6-D348-864E-21C7496B7D73}"/>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64" name="Oval 663">
                    <a:extLst>
                      <a:ext uri="{FF2B5EF4-FFF2-40B4-BE49-F238E27FC236}">
                        <a16:creationId xmlns:a16="http://schemas.microsoft.com/office/drawing/2014/main" id="{BA702542-CEAA-014F-9995-2330F0B4DD45}"/>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665" name="Straight Arrow Connector 664">
                    <a:extLst>
                      <a:ext uri="{FF2B5EF4-FFF2-40B4-BE49-F238E27FC236}">
                        <a16:creationId xmlns:a16="http://schemas.microsoft.com/office/drawing/2014/main" id="{174B41AF-3DC4-224D-90B7-E380E6875571}"/>
                      </a:ext>
                    </a:extLst>
                  </p:cNvPr>
                  <p:cNvCxnSpPr>
                    <a:cxnSpLocks/>
                    <a:stCxn id="657" idx="3"/>
                    <a:endCxn id="659"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66" name="Straight Arrow Connector 665">
                    <a:extLst>
                      <a:ext uri="{FF2B5EF4-FFF2-40B4-BE49-F238E27FC236}">
                        <a16:creationId xmlns:a16="http://schemas.microsoft.com/office/drawing/2014/main" id="{320CACFA-1BFD-9B4C-9730-0E4CAF9E702A}"/>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67" name="Straight Arrow Connector 666">
                    <a:extLst>
                      <a:ext uri="{FF2B5EF4-FFF2-40B4-BE49-F238E27FC236}">
                        <a16:creationId xmlns:a16="http://schemas.microsoft.com/office/drawing/2014/main" id="{1899D9B1-B86F-BF4B-99A9-429B22B9F473}"/>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68" name="Straight Arrow Connector 667">
                    <a:extLst>
                      <a:ext uri="{FF2B5EF4-FFF2-40B4-BE49-F238E27FC236}">
                        <a16:creationId xmlns:a16="http://schemas.microsoft.com/office/drawing/2014/main" id="{4C5EA4D3-D8F4-944F-809F-73745047F6AC}"/>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69" name="Straight Arrow Connector 668">
                    <a:extLst>
                      <a:ext uri="{FF2B5EF4-FFF2-40B4-BE49-F238E27FC236}">
                        <a16:creationId xmlns:a16="http://schemas.microsoft.com/office/drawing/2014/main" id="{3C082CE8-EB47-5C4F-A436-E746A6AF1506}"/>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654" name="Rectangle 653">
                  <a:extLst>
                    <a:ext uri="{FF2B5EF4-FFF2-40B4-BE49-F238E27FC236}">
                      <a16:creationId xmlns:a16="http://schemas.microsoft.com/office/drawing/2014/main" id="{2803143B-7A80-DE40-B955-F8A503BD4C5A}"/>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Freeform 654">
                  <a:extLst>
                    <a:ext uri="{FF2B5EF4-FFF2-40B4-BE49-F238E27FC236}">
                      <a16:creationId xmlns:a16="http://schemas.microsoft.com/office/drawing/2014/main" id="{184EC0B6-5289-2441-A021-A1723763CE50}"/>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Rectangle 655">
                  <a:extLst>
                    <a:ext uri="{FF2B5EF4-FFF2-40B4-BE49-F238E27FC236}">
                      <a16:creationId xmlns:a16="http://schemas.microsoft.com/office/drawing/2014/main" id="{D36D8463-F551-F74D-8FEC-26595C6EFF6A}"/>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3" name="Group 632">
                <a:extLst>
                  <a:ext uri="{FF2B5EF4-FFF2-40B4-BE49-F238E27FC236}">
                    <a16:creationId xmlns:a16="http://schemas.microsoft.com/office/drawing/2014/main" id="{212F4488-0830-F64F-9CA1-5D75E3377AF8}"/>
                  </a:ext>
                </a:extLst>
              </p:cNvPr>
              <p:cNvGrpSpPr/>
              <p:nvPr/>
            </p:nvGrpSpPr>
            <p:grpSpPr>
              <a:xfrm>
                <a:off x="5284707" y="2552682"/>
                <a:ext cx="1978929" cy="1302685"/>
                <a:chOff x="4217907" y="1485882"/>
                <a:chExt cx="1978929" cy="1302685"/>
              </a:xfrm>
            </p:grpSpPr>
            <p:sp>
              <p:nvSpPr>
                <p:cNvPr id="634" name="Rectangle 633">
                  <a:extLst>
                    <a:ext uri="{FF2B5EF4-FFF2-40B4-BE49-F238E27FC236}">
                      <a16:creationId xmlns:a16="http://schemas.microsoft.com/office/drawing/2014/main" id="{FB91D612-251F-3C40-9AA3-9606EA56126B}"/>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5" name="Group 634">
                  <a:extLst>
                    <a:ext uri="{FF2B5EF4-FFF2-40B4-BE49-F238E27FC236}">
                      <a16:creationId xmlns:a16="http://schemas.microsoft.com/office/drawing/2014/main" id="{0B7EC012-49EE-454E-8673-4617FB6224AB}"/>
                    </a:ext>
                  </a:extLst>
                </p:cNvPr>
                <p:cNvGrpSpPr/>
                <p:nvPr/>
              </p:nvGrpSpPr>
              <p:grpSpPr>
                <a:xfrm>
                  <a:off x="4461430" y="1551877"/>
                  <a:ext cx="1547111" cy="1117434"/>
                  <a:chOff x="5765493" y="1300872"/>
                  <a:chExt cx="2349594" cy="1697045"/>
                </a:xfrm>
              </p:grpSpPr>
              <p:sp>
                <p:nvSpPr>
                  <p:cNvPr id="639" name="Oval 638">
                    <a:extLst>
                      <a:ext uri="{FF2B5EF4-FFF2-40B4-BE49-F238E27FC236}">
                        <a16:creationId xmlns:a16="http://schemas.microsoft.com/office/drawing/2014/main" id="{0C48B89F-4386-E143-9471-E9AA6902AD54}"/>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640" name="Straight Arrow Connector 639">
                    <a:extLst>
                      <a:ext uri="{FF2B5EF4-FFF2-40B4-BE49-F238E27FC236}">
                        <a16:creationId xmlns:a16="http://schemas.microsoft.com/office/drawing/2014/main" id="{BB66B43A-9330-3043-A636-386875C6BAE4}"/>
                      </a:ext>
                    </a:extLst>
                  </p:cNvPr>
                  <p:cNvCxnSpPr>
                    <a:cxnSpLocks/>
                    <a:stCxn id="639" idx="5"/>
                    <a:endCxn id="644"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641" name="Oval 640">
                    <a:extLst>
                      <a:ext uri="{FF2B5EF4-FFF2-40B4-BE49-F238E27FC236}">
                        <a16:creationId xmlns:a16="http://schemas.microsoft.com/office/drawing/2014/main" id="{0321FBE2-4B32-FF48-9527-2C41D0DE287B}"/>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42" name="Oval 641">
                    <a:extLst>
                      <a:ext uri="{FF2B5EF4-FFF2-40B4-BE49-F238E27FC236}">
                        <a16:creationId xmlns:a16="http://schemas.microsoft.com/office/drawing/2014/main" id="{0C248F72-783E-D747-A3AD-4AFB4BA5BC7F}"/>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43" name="Oval 642">
                    <a:extLst>
                      <a:ext uri="{FF2B5EF4-FFF2-40B4-BE49-F238E27FC236}">
                        <a16:creationId xmlns:a16="http://schemas.microsoft.com/office/drawing/2014/main" id="{621D65A7-3F04-3642-801F-4C8E73ED20B3}"/>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44" name="Oval 643">
                    <a:extLst>
                      <a:ext uri="{FF2B5EF4-FFF2-40B4-BE49-F238E27FC236}">
                        <a16:creationId xmlns:a16="http://schemas.microsoft.com/office/drawing/2014/main" id="{A3323A07-7AF6-1E4B-9FD3-82395566342F}"/>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45" name="Oval 644">
                    <a:extLst>
                      <a:ext uri="{FF2B5EF4-FFF2-40B4-BE49-F238E27FC236}">
                        <a16:creationId xmlns:a16="http://schemas.microsoft.com/office/drawing/2014/main" id="{AA965CE9-DC09-2944-84CD-3815578A4260}"/>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46" name="Oval 645">
                    <a:extLst>
                      <a:ext uri="{FF2B5EF4-FFF2-40B4-BE49-F238E27FC236}">
                        <a16:creationId xmlns:a16="http://schemas.microsoft.com/office/drawing/2014/main" id="{75C647D3-3D48-2844-AE0A-5CEB98EE0A25}"/>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647" name="Straight Arrow Connector 646">
                    <a:extLst>
                      <a:ext uri="{FF2B5EF4-FFF2-40B4-BE49-F238E27FC236}">
                        <a16:creationId xmlns:a16="http://schemas.microsoft.com/office/drawing/2014/main" id="{BA4A4B6D-9814-534D-B31D-511181FD9783}"/>
                      </a:ext>
                    </a:extLst>
                  </p:cNvPr>
                  <p:cNvCxnSpPr>
                    <a:cxnSpLocks/>
                    <a:stCxn id="639" idx="3"/>
                    <a:endCxn id="641"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48" name="Straight Arrow Connector 647">
                    <a:extLst>
                      <a:ext uri="{FF2B5EF4-FFF2-40B4-BE49-F238E27FC236}">
                        <a16:creationId xmlns:a16="http://schemas.microsoft.com/office/drawing/2014/main" id="{400F59F8-BACB-754E-80DE-B3721778399B}"/>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49" name="Straight Arrow Connector 648">
                    <a:extLst>
                      <a:ext uri="{FF2B5EF4-FFF2-40B4-BE49-F238E27FC236}">
                        <a16:creationId xmlns:a16="http://schemas.microsoft.com/office/drawing/2014/main" id="{87C9B804-575B-9146-99E4-4BF47D933583}"/>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50" name="Straight Arrow Connector 649">
                    <a:extLst>
                      <a:ext uri="{FF2B5EF4-FFF2-40B4-BE49-F238E27FC236}">
                        <a16:creationId xmlns:a16="http://schemas.microsoft.com/office/drawing/2014/main" id="{D350A84C-4854-DE49-BECF-7206EDC21521}"/>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51" name="Straight Arrow Connector 650">
                    <a:extLst>
                      <a:ext uri="{FF2B5EF4-FFF2-40B4-BE49-F238E27FC236}">
                        <a16:creationId xmlns:a16="http://schemas.microsoft.com/office/drawing/2014/main" id="{FA07011A-ABD1-2F44-947D-396D343DB97E}"/>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636" name="Rectangle 635">
                  <a:extLst>
                    <a:ext uri="{FF2B5EF4-FFF2-40B4-BE49-F238E27FC236}">
                      <a16:creationId xmlns:a16="http://schemas.microsoft.com/office/drawing/2014/main" id="{0588AC57-C363-AB4F-8CD2-2C9579EAEB21}"/>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Freeform 636">
                  <a:extLst>
                    <a:ext uri="{FF2B5EF4-FFF2-40B4-BE49-F238E27FC236}">
                      <a16:creationId xmlns:a16="http://schemas.microsoft.com/office/drawing/2014/main" id="{FE35E49B-FD53-904C-A880-C53735C060B6}"/>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Rectangle 637">
                  <a:extLst>
                    <a:ext uri="{FF2B5EF4-FFF2-40B4-BE49-F238E27FC236}">
                      <a16:creationId xmlns:a16="http://schemas.microsoft.com/office/drawing/2014/main" id="{235FA4E0-0D13-C442-AD7C-43829C05F096}"/>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3" name="Group 472">
              <a:extLst>
                <a:ext uri="{FF2B5EF4-FFF2-40B4-BE49-F238E27FC236}">
                  <a16:creationId xmlns:a16="http://schemas.microsoft.com/office/drawing/2014/main" id="{BEB6B32D-A496-7542-B64D-AA50751E11A0}"/>
                </a:ext>
              </a:extLst>
            </p:cNvPr>
            <p:cNvGrpSpPr/>
            <p:nvPr/>
          </p:nvGrpSpPr>
          <p:grpSpPr>
            <a:xfrm>
              <a:off x="7378155" y="3471746"/>
              <a:ext cx="3045729" cy="2369485"/>
              <a:chOff x="4217907" y="1485882"/>
              <a:chExt cx="3045729" cy="2369485"/>
            </a:xfrm>
          </p:grpSpPr>
          <p:grpSp>
            <p:nvGrpSpPr>
              <p:cNvPr id="474" name="Group 473">
                <a:extLst>
                  <a:ext uri="{FF2B5EF4-FFF2-40B4-BE49-F238E27FC236}">
                    <a16:creationId xmlns:a16="http://schemas.microsoft.com/office/drawing/2014/main" id="{7002A456-7310-3440-9AFF-D114D7E105F0}"/>
                  </a:ext>
                </a:extLst>
              </p:cNvPr>
              <p:cNvGrpSpPr/>
              <p:nvPr/>
            </p:nvGrpSpPr>
            <p:grpSpPr>
              <a:xfrm>
                <a:off x="4217907" y="1485882"/>
                <a:ext cx="1978929" cy="1302685"/>
                <a:chOff x="4217907" y="1485882"/>
                <a:chExt cx="1978929" cy="1302685"/>
              </a:xfrm>
            </p:grpSpPr>
            <p:sp>
              <p:nvSpPr>
                <p:cNvPr id="608" name="Rectangle 607">
                  <a:extLst>
                    <a:ext uri="{FF2B5EF4-FFF2-40B4-BE49-F238E27FC236}">
                      <a16:creationId xmlns:a16="http://schemas.microsoft.com/office/drawing/2014/main" id="{B2E83E71-E250-6C4F-8A0C-AF50569A1FA8}"/>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9" name="Group 608">
                  <a:extLst>
                    <a:ext uri="{FF2B5EF4-FFF2-40B4-BE49-F238E27FC236}">
                      <a16:creationId xmlns:a16="http://schemas.microsoft.com/office/drawing/2014/main" id="{F60F25C8-C71C-B549-A8F7-D7489158B438}"/>
                    </a:ext>
                  </a:extLst>
                </p:cNvPr>
                <p:cNvGrpSpPr/>
                <p:nvPr/>
              </p:nvGrpSpPr>
              <p:grpSpPr>
                <a:xfrm>
                  <a:off x="4461430" y="1551877"/>
                  <a:ext cx="1547111" cy="1117434"/>
                  <a:chOff x="5765493" y="1300872"/>
                  <a:chExt cx="2349594" cy="1697045"/>
                </a:xfrm>
              </p:grpSpPr>
              <p:sp>
                <p:nvSpPr>
                  <p:cNvPr id="613" name="Oval 612">
                    <a:extLst>
                      <a:ext uri="{FF2B5EF4-FFF2-40B4-BE49-F238E27FC236}">
                        <a16:creationId xmlns:a16="http://schemas.microsoft.com/office/drawing/2014/main" id="{668CB9B3-F03D-624C-80E7-0651DF429799}"/>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614" name="Straight Arrow Connector 613">
                    <a:extLst>
                      <a:ext uri="{FF2B5EF4-FFF2-40B4-BE49-F238E27FC236}">
                        <a16:creationId xmlns:a16="http://schemas.microsoft.com/office/drawing/2014/main" id="{B10E9284-5463-E448-9234-D6BE1250023F}"/>
                      </a:ext>
                    </a:extLst>
                  </p:cNvPr>
                  <p:cNvCxnSpPr>
                    <a:cxnSpLocks/>
                    <a:stCxn id="613" idx="5"/>
                    <a:endCxn id="618"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615" name="Oval 614">
                    <a:extLst>
                      <a:ext uri="{FF2B5EF4-FFF2-40B4-BE49-F238E27FC236}">
                        <a16:creationId xmlns:a16="http://schemas.microsoft.com/office/drawing/2014/main" id="{CED13F56-BE11-7D4F-8350-0F47E5D4D5E0}"/>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16" name="Oval 615">
                    <a:extLst>
                      <a:ext uri="{FF2B5EF4-FFF2-40B4-BE49-F238E27FC236}">
                        <a16:creationId xmlns:a16="http://schemas.microsoft.com/office/drawing/2014/main" id="{A3D96CD0-AD78-264F-8DBC-1A026AC71D1E}"/>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17" name="Oval 616">
                    <a:extLst>
                      <a:ext uri="{FF2B5EF4-FFF2-40B4-BE49-F238E27FC236}">
                        <a16:creationId xmlns:a16="http://schemas.microsoft.com/office/drawing/2014/main" id="{05F37041-9F13-3448-95FD-EB91F0BC19AF}"/>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18" name="Oval 617">
                    <a:extLst>
                      <a:ext uri="{FF2B5EF4-FFF2-40B4-BE49-F238E27FC236}">
                        <a16:creationId xmlns:a16="http://schemas.microsoft.com/office/drawing/2014/main" id="{C540A7F3-0DCA-714A-B9B6-C6917E19CB3B}"/>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19" name="Oval 618">
                    <a:extLst>
                      <a:ext uri="{FF2B5EF4-FFF2-40B4-BE49-F238E27FC236}">
                        <a16:creationId xmlns:a16="http://schemas.microsoft.com/office/drawing/2014/main" id="{44B81C62-3780-B346-907A-A812400E67B2}"/>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20" name="Oval 619">
                    <a:extLst>
                      <a:ext uri="{FF2B5EF4-FFF2-40B4-BE49-F238E27FC236}">
                        <a16:creationId xmlns:a16="http://schemas.microsoft.com/office/drawing/2014/main" id="{4AAF4B7D-F4A9-B545-ADB4-8E08276B1CE8}"/>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621" name="Straight Arrow Connector 620">
                    <a:extLst>
                      <a:ext uri="{FF2B5EF4-FFF2-40B4-BE49-F238E27FC236}">
                        <a16:creationId xmlns:a16="http://schemas.microsoft.com/office/drawing/2014/main" id="{05ADCFB5-DC9F-7241-9B59-2D72C2ABAB46}"/>
                      </a:ext>
                    </a:extLst>
                  </p:cNvPr>
                  <p:cNvCxnSpPr>
                    <a:cxnSpLocks/>
                    <a:stCxn id="613" idx="3"/>
                    <a:endCxn id="615"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22" name="Straight Arrow Connector 621">
                    <a:extLst>
                      <a:ext uri="{FF2B5EF4-FFF2-40B4-BE49-F238E27FC236}">
                        <a16:creationId xmlns:a16="http://schemas.microsoft.com/office/drawing/2014/main" id="{79B92BB9-161C-C34D-9C98-770410D5199A}"/>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23" name="Straight Arrow Connector 622">
                    <a:extLst>
                      <a:ext uri="{FF2B5EF4-FFF2-40B4-BE49-F238E27FC236}">
                        <a16:creationId xmlns:a16="http://schemas.microsoft.com/office/drawing/2014/main" id="{D6FF1D19-8B28-2E4B-8EE2-C82724B8DF7F}"/>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24" name="Straight Arrow Connector 623">
                    <a:extLst>
                      <a:ext uri="{FF2B5EF4-FFF2-40B4-BE49-F238E27FC236}">
                        <a16:creationId xmlns:a16="http://schemas.microsoft.com/office/drawing/2014/main" id="{AAD3B5EC-FC64-D94E-8CA0-A87C212E51D9}"/>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25" name="Straight Arrow Connector 624">
                    <a:extLst>
                      <a:ext uri="{FF2B5EF4-FFF2-40B4-BE49-F238E27FC236}">
                        <a16:creationId xmlns:a16="http://schemas.microsoft.com/office/drawing/2014/main" id="{5379BE25-B9D7-7E4E-AF0A-991B72257BF4}"/>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610" name="Rectangle 609">
                  <a:extLst>
                    <a:ext uri="{FF2B5EF4-FFF2-40B4-BE49-F238E27FC236}">
                      <a16:creationId xmlns:a16="http://schemas.microsoft.com/office/drawing/2014/main" id="{23F384E9-F4D7-A14A-81BE-DD6535A8D06D}"/>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Freeform 610">
                  <a:extLst>
                    <a:ext uri="{FF2B5EF4-FFF2-40B4-BE49-F238E27FC236}">
                      <a16:creationId xmlns:a16="http://schemas.microsoft.com/office/drawing/2014/main" id="{A6C2200C-6B0A-D046-BA12-4F73921DAC9E}"/>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Rectangle 611">
                  <a:extLst>
                    <a:ext uri="{FF2B5EF4-FFF2-40B4-BE49-F238E27FC236}">
                      <a16:creationId xmlns:a16="http://schemas.microsoft.com/office/drawing/2014/main" id="{E55B7102-1AE0-2F46-A8A4-2CE825C804C8}"/>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5" name="Group 474">
                <a:extLst>
                  <a:ext uri="{FF2B5EF4-FFF2-40B4-BE49-F238E27FC236}">
                    <a16:creationId xmlns:a16="http://schemas.microsoft.com/office/drawing/2014/main" id="{D651736B-FD6B-8D49-9F70-6E8B193753DF}"/>
                  </a:ext>
                </a:extLst>
              </p:cNvPr>
              <p:cNvGrpSpPr/>
              <p:nvPr/>
            </p:nvGrpSpPr>
            <p:grpSpPr>
              <a:xfrm>
                <a:off x="4370307" y="1638282"/>
                <a:ext cx="1978929" cy="1302685"/>
                <a:chOff x="4217907" y="1485882"/>
                <a:chExt cx="1978929" cy="1302685"/>
              </a:xfrm>
            </p:grpSpPr>
            <p:sp>
              <p:nvSpPr>
                <p:cNvPr id="590" name="Rectangle 589">
                  <a:extLst>
                    <a:ext uri="{FF2B5EF4-FFF2-40B4-BE49-F238E27FC236}">
                      <a16:creationId xmlns:a16="http://schemas.microsoft.com/office/drawing/2014/main" id="{E7E2A5F5-E40B-0A4C-AEB6-13809827BE46}"/>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1" name="Group 590">
                  <a:extLst>
                    <a:ext uri="{FF2B5EF4-FFF2-40B4-BE49-F238E27FC236}">
                      <a16:creationId xmlns:a16="http://schemas.microsoft.com/office/drawing/2014/main" id="{02E70336-9AD5-A346-86EB-B30DC490CA3F}"/>
                    </a:ext>
                  </a:extLst>
                </p:cNvPr>
                <p:cNvGrpSpPr/>
                <p:nvPr/>
              </p:nvGrpSpPr>
              <p:grpSpPr>
                <a:xfrm>
                  <a:off x="4461430" y="1551877"/>
                  <a:ext cx="1547111" cy="1117434"/>
                  <a:chOff x="5765493" y="1300872"/>
                  <a:chExt cx="2349594" cy="1697045"/>
                </a:xfrm>
              </p:grpSpPr>
              <p:sp>
                <p:nvSpPr>
                  <p:cNvPr id="595" name="Oval 594">
                    <a:extLst>
                      <a:ext uri="{FF2B5EF4-FFF2-40B4-BE49-F238E27FC236}">
                        <a16:creationId xmlns:a16="http://schemas.microsoft.com/office/drawing/2014/main" id="{002FA0FD-B457-E042-9DA9-7B7AA687EA26}"/>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596" name="Straight Arrow Connector 595">
                    <a:extLst>
                      <a:ext uri="{FF2B5EF4-FFF2-40B4-BE49-F238E27FC236}">
                        <a16:creationId xmlns:a16="http://schemas.microsoft.com/office/drawing/2014/main" id="{9CA6B24F-1841-E44C-AFDF-54B98766547E}"/>
                      </a:ext>
                    </a:extLst>
                  </p:cNvPr>
                  <p:cNvCxnSpPr>
                    <a:cxnSpLocks/>
                    <a:stCxn id="595" idx="5"/>
                    <a:endCxn id="600"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597" name="Oval 596">
                    <a:extLst>
                      <a:ext uri="{FF2B5EF4-FFF2-40B4-BE49-F238E27FC236}">
                        <a16:creationId xmlns:a16="http://schemas.microsoft.com/office/drawing/2014/main" id="{0A32B746-E904-E540-A747-C08F8F3FF214}"/>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98" name="Oval 597">
                    <a:extLst>
                      <a:ext uri="{FF2B5EF4-FFF2-40B4-BE49-F238E27FC236}">
                        <a16:creationId xmlns:a16="http://schemas.microsoft.com/office/drawing/2014/main" id="{41C348C3-A9FF-F142-860E-F858DEAF773C}"/>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99" name="Oval 598">
                    <a:extLst>
                      <a:ext uri="{FF2B5EF4-FFF2-40B4-BE49-F238E27FC236}">
                        <a16:creationId xmlns:a16="http://schemas.microsoft.com/office/drawing/2014/main" id="{BFDAD373-91A5-7448-A16B-8C82FC49BA58}"/>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00" name="Oval 599">
                    <a:extLst>
                      <a:ext uri="{FF2B5EF4-FFF2-40B4-BE49-F238E27FC236}">
                        <a16:creationId xmlns:a16="http://schemas.microsoft.com/office/drawing/2014/main" id="{2DF13B77-3D28-D744-8552-2C67A4DFC7D7}"/>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01" name="Oval 600">
                    <a:extLst>
                      <a:ext uri="{FF2B5EF4-FFF2-40B4-BE49-F238E27FC236}">
                        <a16:creationId xmlns:a16="http://schemas.microsoft.com/office/drawing/2014/main" id="{A6A1BBB9-F838-264A-B285-0775A6F635D4}"/>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602" name="Oval 601">
                    <a:extLst>
                      <a:ext uri="{FF2B5EF4-FFF2-40B4-BE49-F238E27FC236}">
                        <a16:creationId xmlns:a16="http://schemas.microsoft.com/office/drawing/2014/main" id="{11C94047-EBDE-194B-B53A-C75F28A9AF2C}"/>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603" name="Straight Arrow Connector 602">
                    <a:extLst>
                      <a:ext uri="{FF2B5EF4-FFF2-40B4-BE49-F238E27FC236}">
                        <a16:creationId xmlns:a16="http://schemas.microsoft.com/office/drawing/2014/main" id="{46E6448D-F4C9-7D4D-98AD-8634BE342D1E}"/>
                      </a:ext>
                    </a:extLst>
                  </p:cNvPr>
                  <p:cNvCxnSpPr>
                    <a:cxnSpLocks/>
                    <a:stCxn id="595" idx="3"/>
                    <a:endCxn id="597"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04" name="Straight Arrow Connector 603">
                    <a:extLst>
                      <a:ext uri="{FF2B5EF4-FFF2-40B4-BE49-F238E27FC236}">
                        <a16:creationId xmlns:a16="http://schemas.microsoft.com/office/drawing/2014/main" id="{01BE97AE-AEB2-B246-B9F9-269DD5B6EB21}"/>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05" name="Straight Arrow Connector 604">
                    <a:extLst>
                      <a:ext uri="{FF2B5EF4-FFF2-40B4-BE49-F238E27FC236}">
                        <a16:creationId xmlns:a16="http://schemas.microsoft.com/office/drawing/2014/main" id="{E01BBB79-DCE6-2848-9578-EBB25182F091}"/>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06" name="Straight Arrow Connector 605">
                    <a:extLst>
                      <a:ext uri="{FF2B5EF4-FFF2-40B4-BE49-F238E27FC236}">
                        <a16:creationId xmlns:a16="http://schemas.microsoft.com/office/drawing/2014/main" id="{915BB3C2-F20B-774F-9A18-36E88F564B9D}"/>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07" name="Straight Arrow Connector 606">
                    <a:extLst>
                      <a:ext uri="{FF2B5EF4-FFF2-40B4-BE49-F238E27FC236}">
                        <a16:creationId xmlns:a16="http://schemas.microsoft.com/office/drawing/2014/main" id="{7AEC370B-49E6-294F-B694-D1DD14B09ACF}"/>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592" name="Rectangle 591">
                  <a:extLst>
                    <a:ext uri="{FF2B5EF4-FFF2-40B4-BE49-F238E27FC236}">
                      <a16:creationId xmlns:a16="http://schemas.microsoft.com/office/drawing/2014/main" id="{7C09778F-B843-104D-9A2E-21148A3D899B}"/>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Freeform 592">
                  <a:extLst>
                    <a:ext uri="{FF2B5EF4-FFF2-40B4-BE49-F238E27FC236}">
                      <a16:creationId xmlns:a16="http://schemas.microsoft.com/office/drawing/2014/main" id="{7E7681F2-8F71-354C-86F1-DE1CBB60F032}"/>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Rectangle 593">
                  <a:extLst>
                    <a:ext uri="{FF2B5EF4-FFF2-40B4-BE49-F238E27FC236}">
                      <a16:creationId xmlns:a16="http://schemas.microsoft.com/office/drawing/2014/main" id="{4911BC8E-D928-B342-B181-2D017419E339}"/>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6" name="Group 475">
                <a:extLst>
                  <a:ext uri="{FF2B5EF4-FFF2-40B4-BE49-F238E27FC236}">
                    <a16:creationId xmlns:a16="http://schemas.microsoft.com/office/drawing/2014/main" id="{38380AF6-1127-2541-A735-0BB8CAF187C3}"/>
                  </a:ext>
                </a:extLst>
              </p:cNvPr>
              <p:cNvGrpSpPr/>
              <p:nvPr/>
            </p:nvGrpSpPr>
            <p:grpSpPr>
              <a:xfrm>
                <a:off x="4522707" y="1790682"/>
                <a:ext cx="1978929" cy="1302685"/>
                <a:chOff x="4217907" y="1485882"/>
                <a:chExt cx="1978929" cy="1302685"/>
              </a:xfrm>
            </p:grpSpPr>
            <p:sp>
              <p:nvSpPr>
                <p:cNvPr id="572" name="Rectangle 571">
                  <a:extLst>
                    <a:ext uri="{FF2B5EF4-FFF2-40B4-BE49-F238E27FC236}">
                      <a16:creationId xmlns:a16="http://schemas.microsoft.com/office/drawing/2014/main" id="{2F05BCEF-AAF3-754F-A2C4-DB3A28D16ED7}"/>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3" name="Group 572">
                  <a:extLst>
                    <a:ext uri="{FF2B5EF4-FFF2-40B4-BE49-F238E27FC236}">
                      <a16:creationId xmlns:a16="http://schemas.microsoft.com/office/drawing/2014/main" id="{C5523FE7-CF9D-9444-B2CE-9D878E94D2D1}"/>
                    </a:ext>
                  </a:extLst>
                </p:cNvPr>
                <p:cNvGrpSpPr/>
                <p:nvPr/>
              </p:nvGrpSpPr>
              <p:grpSpPr>
                <a:xfrm>
                  <a:off x="4461430" y="1551877"/>
                  <a:ext cx="1547111" cy="1117434"/>
                  <a:chOff x="5765493" y="1300872"/>
                  <a:chExt cx="2349594" cy="1697045"/>
                </a:xfrm>
              </p:grpSpPr>
              <p:sp>
                <p:nvSpPr>
                  <p:cNvPr id="577" name="Oval 576">
                    <a:extLst>
                      <a:ext uri="{FF2B5EF4-FFF2-40B4-BE49-F238E27FC236}">
                        <a16:creationId xmlns:a16="http://schemas.microsoft.com/office/drawing/2014/main" id="{1E90CFE2-FF09-2A45-85F1-0FFCA926F9EB}"/>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578" name="Straight Arrow Connector 577">
                    <a:extLst>
                      <a:ext uri="{FF2B5EF4-FFF2-40B4-BE49-F238E27FC236}">
                        <a16:creationId xmlns:a16="http://schemas.microsoft.com/office/drawing/2014/main" id="{EA73541E-5251-1B48-90C3-AF0D84B60000}"/>
                      </a:ext>
                    </a:extLst>
                  </p:cNvPr>
                  <p:cNvCxnSpPr>
                    <a:cxnSpLocks/>
                    <a:stCxn id="577" idx="5"/>
                    <a:endCxn id="582"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579" name="Oval 578">
                    <a:extLst>
                      <a:ext uri="{FF2B5EF4-FFF2-40B4-BE49-F238E27FC236}">
                        <a16:creationId xmlns:a16="http://schemas.microsoft.com/office/drawing/2014/main" id="{80547696-4DAD-7941-A040-C574D0A8C68B}"/>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80" name="Oval 579">
                    <a:extLst>
                      <a:ext uri="{FF2B5EF4-FFF2-40B4-BE49-F238E27FC236}">
                        <a16:creationId xmlns:a16="http://schemas.microsoft.com/office/drawing/2014/main" id="{5FA82F2D-B20E-844F-8BD8-C2CB3685B4AA}"/>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81" name="Oval 580">
                    <a:extLst>
                      <a:ext uri="{FF2B5EF4-FFF2-40B4-BE49-F238E27FC236}">
                        <a16:creationId xmlns:a16="http://schemas.microsoft.com/office/drawing/2014/main" id="{C467F324-7DA8-D14E-A9C3-656B6FF8059A}"/>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82" name="Oval 581">
                    <a:extLst>
                      <a:ext uri="{FF2B5EF4-FFF2-40B4-BE49-F238E27FC236}">
                        <a16:creationId xmlns:a16="http://schemas.microsoft.com/office/drawing/2014/main" id="{4DC0FC1F-B162-4A41-BAB8-0A628ECC6CD5}"/>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83" name="Oval 582">
                    <a:extLst>
                      <a:ext uri="{FF2B5EF4-FFF2-40B4-BE49-F238E27FC236}">
                        <a16:creationId xmlns:a16="http://schemas.microsoft.com/office/drawing/2014/main" id="{83F6D2A6-25D8-734A-956B-9E04F2A5927F}"/>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84" name="Oval 583">
                    <a:extLst>
                      <a:ext uri="{FF2B5EF4-FFF2-40B4-BE49-F238E27FC236}">
                        <a16:creationId xmlns:a16="http://schemas.microsoft.com/office/drawing/2014/main" id="{5B00A4E9-5529-034A-8DC5-2ADC35F4F519}"/>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585" name="Straight Arrow Connector 584">
                    <a:extLst>
                      <a:ext uri="{FF2B5EF4-FFF2-40B4-BE49-F238E27FC236}">
                        <a16:creationId xmlns:a16="http://schemas.microsoft.com/office/drawing/2014/main" id="{AA900435-2499-4C43-93BF-F98409DC6EAE}"/>
                      </a:ext>
                    </a:extLst>
                  </p:cNvPr>
                  <p:cNvCxnSpPr>
                    <a:cxnSpLocks/>
                    <a:stCxn id="577" idx="3"/>
                    <a:endCxn id="579"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86" name="Straight Arrow Connector 585">
                    <a:extLst>
                      <a:ext uri="{FF2B5EF4-FFF2-40B4-BE49-F238E27FC236}">
                        <a16:creationId xmlns:a16="http://schemas.microsoft.com/office/drawing/2014/main" id="{8FC22E48-1129-AD43-B744-2E574418D9B0}"/>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87" name="Straight Arrow Connector 586">
                    <a:extLst>
                      <a:ext uri="{FF2B5EF4-FFF2-40B4-BE49-F238E27FC236}">
                        <a16:creationId xmlns:a16="http://schemas.microsoft.com/office/drawing/2014/main" id="{57B2041B-5A63-F445-A0F9-23A895707817}"/>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88" name="Straight Arrow Connector 587">
                    <a:extLst>
                      <a:ext uri="{FF2B5EF4-FFF2-40B4-BE49-F238E27FC236}">
                        <a16:creationId xmlns:a16="http://schemas.microsoft.com/office/drawing/2014/main" id="{4796B0F3-CF4E-0247-932C-9037F2B80C04}"/>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89" name="Straight Arrow Connector 588">
                    <a:extLst>
                      <a:ext uri="{FF2B5EF4-FFF2-40B4-BE49-F238E27FC236}">
                        <a16:creationId xmlns:a16="http://schemas.microsoft.com/office/drawing/2014/main" id="{325BB623-1E5D-134D-A39D-B0B3278FDC10}"/>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574" name="Rectangle 573">
                  <a:extLst>
                    <a:ext uri="{FF2B5EF4-FFF2-40B4-BE49-F238E27FC236}">
                      <a16:creationId xmlns:a16="http://schemas.microsoft.com/office/drawing/2014/main" id="{209D04C9-F982-E34A-A56C-23068747600E}"/>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Freeform 574">
                  <a:extLst>
                    <a:ext uri="{FF2B5EF4-FFF2-40B4-BE49-F238E27FC236}">
                      <a16:creationId xmlns:a16="http://schemas.microsoft.com/office/drawing/2014/main" id="{42B4CF9B-D645-6842-9444-A080D2EC16CE}"/>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Rectangle 575">
                  <a:extLst>
                    <a:ext uri="{FF2B5EF4-FFF2-40B4-BE49-F238E27FC236}">
                      <a16:creationId xmlns:a16="http://schemas.microsoft.com/office/drawing/2014/main" id="{4D2B5684-26E3-5848-A77A-0AD782EE708F}"/>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7" name="Group 476">
                <a:extLst>
                  <a:ext uri="{FF2B5EF4-FFF2-40B4-BE49-F238E27FC236}">
                    <a16:creationId xmlns:a16="http://schemas.microsoft.com/office/drawing/2014/main" id="{D48DA0A4-2B9E-AA43-9523-7F015B2CB8C8}"/>
                  </a:ext>
                </a:extLst>
              </p:cNvPr>
              <p:cNvGrpSpPr/>
              <p:nvPr/>
            </p:nvGrpSpPr>
            <p:grpSpPr>
              <a:xfrm>
                <a:off x="4675107" y="1943082"/>
                <a:ext cx="1978929" cy="1302685"/>
                <a:chOff x="4217907" y="1485882"/>
                <a:chExt cx="1978929" cy="1302685"/>
              </a:xfrm>
            </p:grpSpPr>
            <p:sp>
              <p:nvSpPr>
                <p:cNvPr id="554" name="Rectangle 553">
                  <a:extLst>
                    <a:ext uri="{FF2B5EF4-FFF2-40B4-BE49-F238E27FC236}">
                      <a16:creationId xmlns:a16="http://schemas.microsoft.com/office/drawing/2014/main" id="{1526AEB3-AA79-9A48-9313-D977C2B4BD63}"/>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5" name="Group 554">
                  <a:extLst>
                    <a:ext uri="{FF2B5EF4-FFF2-40B4-BE49-F238E27FC236}">
                      <a16:creationId xmlns:a16="http://schemas.microsoft.com/office/drawing/2014/main" id="{155DA5C3-3C1E-2F49-ACDA-03F62B279BF5}"/>
                    </a:ext>
                  </a:extLst>
                </p:cNvPr>
                <p:cNvGrpSpPr/>
                <p:nvPr/>
              </p:nvGrpSpPr>
              <p:grpSpPr>
                <a:xfrm>
                  <a:off x="4461430" y="1551877"/>
                  <a:ext cx="1547111" cy="1117434"/>
                  <a:chOff x="5765493" y="1300872"/>
                  <a:chExt cx="2349594" cy="1697045"/>
                </a:xfrm>
              </p:grpSpPr>
              <p:sp>
                <p:nvSpPr>
                  <p:cNvPr id="559" name="Oval 558">
                    <a:extLst>
                      <a:ext uri="{FF2B5EF4-FFF2-40B4-BE49-F238E27FC236}">
                        <a16:creationId xmlns:a16="http://schemas.microsoft.com/office/drawing/2014/main" id="{D79A3E2E-9F74-C341-867E-62E009CB95E8}"/>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560" name="Straight Arrow Connector 559">
                    <a:extLst>
                      <a:ext uri="{FF2B5EF4-FFF2-40B4-BE49-F238E27FC236}">
                        <a16:creationId xmlns:a16="http://schemas.microsoft.com/office/drawing/2014/main" id="{3B942D39-FDF9-994A-AD63-B32552B9B577}"/>
                      </a:ext>
                    </a:extLst>
                  </p:cNvPr>
                  <p:cNvCxnSpPr>
                    <a:cxnSpLocks/>
                    <a:stCxn id="559" idx="5"/>
                    <a:endCxn id="564"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561" name="Oval 560">
                    <a:extLst>
                      <a:ext uri="{FF2B5EF4-FFF2-40B4-BE49-F238E27FC236}">
                        <a16:creationId xmlns:a16="http://schemas.microsoft.com/office/drawing/2014/main" id="{53DFD5C4-9F9F-A44D-9159-6F2C8F303A9E}"/>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62" name="Oval 561">
                    <a:extLst>
                      <a:ext uri="{FF2B5EF4-FFF2-40B4-BE49-F238E27FC236}">
                        <a16:creationId xmlns:a16="http://schemas.microsoft.com/office/drawing/2014/main" id="{059FF436-011C-824E-8F0D-5A74148984F0}"/>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63" name="Oval 562">
                    <a:extLst>
                      <a:ext uri="{FF2B5EF4-FFF2-40B4-BE49-F238E27FC236}">
                        <a16:creationId xmlns:a16="http://schemas.microsoft.com/office/drawing/2014/main" id="{D56A8879-5C64-5D49-B55D-76204BE1A001}"/>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64" name="Oval 563">
                    <a:extLst>
                      <a:ext uri="{FF2B5EF4-FFF2-40B4-BE49-F238E27FC236}">
                        <a16:creationId xmlns:a16="http://schemas.microsoft.com/office/drawing/2014/main" id="{665E015D-7CEF-AA41-8FED-2B113ABB4FBA}"/>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65" name="Oval 564">
                    <a:extLst>
                      <a:ext uri="{FF2B5EF4-FFF2-40B4-BE49-F238E27FC236}">
                        <a16:creationId xmlns:a16="http://schemas.microsoft.com/office/drawing/2014/main" id="{C67DB876-4468-4A49-84A7-9670448E613C}"/>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66" name="Oval 565">
                    <a:extLst>
                      <a:ext uri="{FF2B5EF4-FFF2-40B4-BE49-F238E27FC236}">
                        <a16:creationId xmlns:a16="http://schemas.microsoft.com/office/drawing/2014/main" id="{212A4CD7-9349-6449-A175-E4568F34A670}"/>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567" name="Straight Arrow Connector 566">
                    <a:extLst>
                      <a:ext uri="{FF2B5EF4-FFF2-40B4-BE49-F238E27FC236}">
                        <a16:creationId xmlns:a16="http://schemas.microsoft.com/office/drawing/2014/main" id="{4C3A2612-38E0-274D-AD81-01BFD6CBBAC8}"/>
                      </a:ext>
                    </a:extLst>
                  </p:cNvPr>
                  <p:cNvCxnSpPr>
                    <a:cxnSpLocks/>
                    <a:stCxn id="559" idx="3"/>
                    <a:endCxn id="561"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68" name="Straight Arrow Connector 567">
                    <a:extLst>
                      <a:ext uri="{FF2B5EF4-FFF2-40B4-BE49-F238E27FC236}">
                        <a16:creationId xmlns:a16="http://schemas.microsoft.com/office/drawing/2014/main" id="{7C41F079-2C7B-D84F-94F1-7ABC7E21F2FD}"/>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69" name="Straight Arrow Connector 568">
                    <a:extLst>
                      <a:ext uri="{FF2B5EF4-FFF2-40B4-BE49-F238E27FC236}">
                        <a16:creationId xmlns:a16="http://schemas.microsoft.com/office/drawing/2014/main" id="{5B240D27-9E1B-204C-B460-E3CEFC3D42C5}"/>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70" name="Straight Arrow Connector 569">
                    <a:extLst>
                      <a:ext uri="{FF2B5EF4-FFF2-40B4-BE49-F238E27FC236}">
                        <a16:creationId xmlns:a16="http://schemas.microsoft.com/office/drawing/2014/main" id="{BA29DCCC-BD29-FB49-A410-ED6C75F1227B}"/>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71" name="Straight Arrow Connector 570">
                    <a:extLst>
                      <a:ext uri="{FF2B5EF4-FFF2-40B4-BE49-F238E27FC236}">
                        <a16:creationId xmlns:a16="http://schemas.microsoft.com/office/drawing/2014/main" id="{2C937350-FC37-C944-996A-29CC1B8905C7}"/>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556" name="Rectangle 555">
                  <a:extLst>
                    <a:ext uri="{FF2B5EF4-FFF2-40B4-BE49-F238E27FC236}">
                      <a16:creationId xmlns:a16="http://schemas.microsoft.com/office/drawing/2014/main" id="{09061DE3-FBC1-1647-91DC-60C53F647EFE}"/>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Freeform 556">
                  <a:extLst>
                    <a:ext uri="{FF2B5EF4-FFF2-40B4-BE49-F238E27FC236}">
                      <a16:creationId xmlns:a16="http://schemas.microsoft.com/office/drawing/2014/main" id="{DD31C06E-B990-5D4B-8483-DF6EAE77BC3A}"/>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Rectangle 557">
                  <a:extLst>
                    <a:ext uri="{FF2B5EF4-FFF2-40B4-BE49-F238E27FC236}">
                      <a16:creationId xmlns:a16="http://schemas.microsoft.com/office/drawing/2014/main" id="{075CD9E4-4AB3-6F48-B673-9D12CAAF00EB}"/>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8" name="Group 477">
                <a:extLst>
                  <a:ext uri="{FF2B5EF4-FFF2-40B4-BE49-F238E27FC236}">
                    <a16:creationId xmlns:a16="http://schemas.microsoft.com/office/drawing/2014/main" id="{0FFEF53D-3DDB-EE4D-9E2F-95D8B473807B}"/>
                  </a:ext>
                </a:extLst>
              </p:cNvPr>
              <p:cNvGrpSpPr/>
              <p:nvPr/>
            </p:nvGrpSpPr>
            <p:grpSpPr>
              <a:xfrm>
                <a:off x="4827507" y="2095482"/>
                <a:ext cx="1978929" cy="1302685"/>
                <a:chOff x="4217907" y="1485882"/>
                <a:chExt cx="1978929" cy="1302685"/>
              </a:xfrm>
            </p:grpSpPr>
            <p:sp>
              <p:nvSpPr>
                <p:cNvPr id="536" name="Rectangle 535">
                  <a:extLst>
                    <a:ext uri="{FF2B5EF4-FFF2-40B4-BE49-F238E27FC236}">
                      <a16:creationId xmlns:a16="http://schemas.microsoft.com/office/drawing/2014/main" id="{117A2AA0-0EB2-7245-BBC8-7C6C3DCD81A2}"/>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7" name="Group 536">
                  <a:extLst>
                    <a:ext uri="{FF2B5EF4-FFF2-40B4-BE49-F238E27FC236}">
                      <a16:creationId xmlns:a16="http://schemas.microsoft.com/office/drawing/2014/main" id="{C7E19AC5-F311-1943-ABB8-8945D6172270}"/>
                    </a:ext>
                  </a:extLst>
                </p:cNvPr>
                <p:cNvGrpSpPr/>
                <p:nvPr/>
              </p:nvGrpSpPr>
              <p:grpSpPr>
                <a:xfrm>
                  <a:off x="4461430" y="1551877"/>
                  <a:ext cx="1547111" cy="1117434"/>
                  <a:chOff x="5765493" y="1300872"/>
                  <a:chExt cx="2349594" cy="1697045"/>
                </a:xfrm>
              </p:grpSpPr>
              <p:sp>
                <p:nvSpPr>
                  <p:cNvPr id="541" name="Oval 540">
                    <a:extLst>
                      <a:ext uri="{FF2B5EF4-FFF2-40B4-BE49-F238E27FC236}">
                        <a16:creationId xmlns:a16="http://schemas.microsoft.com/office/drawing/2014/main" id="{EB76C578-E3DC-5342-BB7A-64D80937531E}"/>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542" name="Straight Arrow Connector 541">
                    <a:extLst>
                      <a:ext uri="{FF2B5EF4-FFF2-40B4-BE49-F238E27FC236}">
                        <a16:creationId xmlns:a16="http://schemas.microsoft.com/office/drawing/2014/main" id="{75B1B6E2-5BD0-5E49-86C6-D7D5FBAD778B}"/>
                      </a:ext>
                    </a:extLst>
                  </p:cNvPr>
                  <p:cNvCxnSpPr>
                    <a:cxnSpLocks/>
                    <a:stCxn id="541" idx="5"/>
                    <a:endCxn id="546"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543" name="Oval 542">
                    <a:extLst>
                      <a:ext uri="{FF2B5EF4-FFF2-40B4-BE49-F238E27FC236}">
                        <a16:creationId xmlns:a16="http://schemas.microsoft.com/office/drawing/2014/main" id="{A8AB9D73-FFB3-DB49-A99F-5DB0C573492D}"/>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44" name="Oval 543">
                    <a:extLst>
                      <a:ext uri="{FF2B5EF4-FFF2-40B4-BE49-F238E27FC236}">
                        <a16:creationId xmlns:a16="http://schemas.microsoft.com/office/drawing/2014/main" id="{4F29BF49-91B3-B143-8F65-F44C12F6B916}"/>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45" name="Oval 544">
                    <a:extLst>
                      <a:ext uri="{FF2B5EF4-FFF2-40B4-BE49-F238E27FC236}">
                        <a16:creationId xmlns:a16="http://schemas.microsoft.com/office/drawing/2014/main" id="{A3A21646-6831-9049-B00C-758AC059D66A}"/>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46" name="Oval 545">
                    <a:extLst>
                      <a:ext uri="{FF2B5EF4-FFF2-40B4-BE49-F238E27FC236}">
                        <a16:creationId xmlns:a16="http://schemas.microsoft.com/office/drawing/2014/main" id="{06AA60D1-FC14-0C4F-8AAC-40DF6C23545F}"/>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47" name="Oval 546">
                    <a:extLst>
                      <a:ext uri="{FF2B5EF4-FFF2-40B4-BE49-F238E27FC236}">
                        <a16:creationId xmlns:a16="http://schemas.microsoft.com/office/drawing/2014/main" id="{E34E2F8B-D743-CE4C-91F2-D459899D506F}"/>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48" name="Oval 547">
                    <a:extLst>
                      <a:ext uri="{FF2B5EF4-FFF2-40B4-BE49-F238E27FC236}">
                        <a16:creationId xmlns:a16="http://schemas.microsoft.com/office/drawing/2014/main" id="{80661AB7-D7BC-BB41-9118-5CA65F81132F}"/>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549" name="Straight Arrow Connector 548">
                    <a:extLst>
                      <a:ext uri="{FF2B5EF4-FFF2-40B4-BE49-F238E27FC236}">
                        <a16:creationId xmlns:a16="http://schemas.microsoft.com/office/drawing/2014/main" id="{13829B90-9678-9D4D-9C36-222A57AB6711}"/>
                      </a:ext>
                    </a:extLst>
                  </p:cNvPr>
                  <p:cNvCxnSpPr>
                    <a:cxnSpLocks/>
                    <a:stCxn id="541" idx="3"/>
                    <a:endCxn id="543"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50" name="Straight Arrow Connector 549">
                    <a:extLst>
                      <a:ext uri="{FF2B5EF4-FFF2-40B4-BE49-F238E27FC236}">
                        <a16:creationId xmlns:a16="http://schemas.microsoft.com/office/drawing/2014/main" id="{C1C89FC2-8013-B446-BA47-F70B9840824C}"/>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51" name="Straight Arrow Connector 550">
                    <a:extLst>
                      <a:ext uri="{FF2B5EF4-FFF2-40B4-BE49-F238E27FC236}">
                        <a16:creationId xmlns:a16="http://schemas.microsoft.com/office/drawing/2014/main" id="{F2023948-6149-DB4F-B25D-638E73774B8C}"/>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52" name="Straight Arrow Connector 551">
                    <a:extLst>
                      <a:ext uri="{FF2B5EF4-FFF2-40B4-BE49-F238E27FC236}">
                        <a16:creationId xmlns:a16="http://schemas.microsoft.com/office/drawing/2014/main" id="{52B583AF-C130-BF49-8932-9A0CB1A1EBEE}"/>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53" name="Straight Arrow Connector 552">
                    <a:extLst>
                      <a:ext uri="{FF2B5EF4-FFF2-40B4-BE49-F238E27FC236}">
                        <a16:creationId xmlns:a16="http://schemas.microsoft.com/office/drawing/2014/main" id="{B035DED7-AAE3-5A46-8826-526211BE596A}"/>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538" name="Rectangle 537">
                  <a:extLst>
                    <a:ext uri="{FF2B5EF4-FFF2-40B4-BE49-F238E27FC236}">
                      <a16:creationId xmlns:a16="http://schemas.microsoft.com/office/drawing/2014/main" id="{42DE125F-1083-EB49-90D9-349F9DFB8CD1}"/>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Freeform 538">
                  <a:extLst>
                    <a:ext uri="{FF2B5EF4-FFF2-40B4-BE49-F238E27FC236}">
                      <a16:creationId xmlns:a16="http://schemas.microsoft.com/office/drawing/2014/main" id="{6046B4BB-1EE9-9E4A-909E-D62DF5FD6AFB}"/>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Rectangle 539">
                  <a:extLst>
                    <a:ext uri="{FF2B5EF4-FFF2-40B4-BE49-F238E27FC236}">
                      <a16:creationId xmlns:a16="http://schemas.microsoft.com/office/drawing/2014/main" id="{17A8EB03-D8A5-0642-94F9-48D6EBD4DAAF}"/>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9" name="Group 478">
                <a:extLst>
                  <a:ext uri="{FF2B5EF4-FFF2-40B4-BE49-F238E27FC236}">
                    <a16:creationId xmlns:a16="http://schemas.microsoft.com/office/drawing/2014/main" id="{5969A48D-3D3A-0A49-98FA-249779E93A0A}"/>
                  </a:ext>
                </a:extLst>
              </p:cNvPr>
              <p:cNvGrpSpPr/>
              <p:nvPr/>
            </p:nvGrpSpPr>
            <p:grpSpPr>
              <a:xfrm>
                <a:off x="4979907" y="2247882"/>
                <a:ext cx="1978929" cy="1302685"/>
                <a:chOff x="4217907" y="1485882"/>
                <a:chExt cx="1978929" cy="1302685"/>
              </a:xfrm>
            </p:grpSpPr>
            <p:sp>
              <p:nvSpPr>
                <p:cNvPr id="518" name="Rectangle 517">
                  <a:extLst>
                    <a:ext uri="{FF2B5EF4-FFF2-40B4-BE49-F238E27FC236}">
                      <a16:creationId xmlns:a16="http://schemas.microsoft.com/office/drawing/2014/main" id="{113CD6AD-E5CE-F044-A48E-F4A7BADB062F}"/>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9" name="Group 518">
                  <a:extLst>
                    <a:ext uri="{FF2B5EF4-FFF2-40B4-BE49-F238E27FC236}">
                      <a16:creationId xmlns:a16="http://schemas.microsoft.com/office/drawing/2014/main" id="{C2604153-0413-B043-8784-C3BBBEC2E8DE}"/>
                    </a:ext>
                  </a:extLst>
                </p:cNvPr>
                <p:cNvGrpSpPr/>
                <p:nvPr/>
              </p:nvGrpSpPr>
              <p:grpSpPr>
                <a:xfrm>
                  <a:off x="4461430" y="1551877"/>
                  <a:ext cx="1547111" cy="1117434"/>
                  <a:chOff x="5765493" y="1300872"/>
                  <a:chExt cx="2349594" cy="1697045"/>
                </a:xfrm>
              </p:grpSpPr>
              <p:sp>
                <p:nvSpPr>
                  <p:cNvPr id="523" name="Oval 522">
                    <a:extLst>
                      <a:ext uri="{FF2B5EF4-FFF2-40B4-BE49-F238E27FC236}">
                        <a16:creationId xmlns:a16="http://schemas.microsoft.com/office/drawing/2014/main" id="{574FB024-BED5-D649-AE7E-1E41650CB20C}"/>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524" name="Straight Arrow Connector 523">
                    <a:extLst>
                      <a:ext uri="{FF2B5EF4-FFF2-40B4-BE49-F238E27FC236}">
                        <a16:creationId xmlns:a16="http://schemas.microsoft.com/office/drawing/2014/main" id="{3A1454F4-6D80-EA4C-8EA7-5E9D9705B2A1}"/>
                      </a:ext>
                    </a:extLst>
                  </p:cNvPr>
                  <p:cNvCxnSpPr>
                    <a:cxnSpLocks/>
                    <a:stCxn id="523" idx="5"/>
                    <a:endCxn id="528"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525" name="Oval 524">
                    <a:extLst>
                      <a:ext uri="{FF2B5EF4-FFF2-40B4-BE49-F238E27FC236}">
                        <a16:creationId xmlns:a16="http://schemas.microsoft.com/office/drawing/2014/main" id="{6702EEC3-9F0A-3C4B-A89C-ACAA5DE70057}"/>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26" name="Oval 525">
                    <a:extLst>
                      <a:ext uri="{FF2B5EF4-FFF2-40B4-BE49-F238E27FC236}">
                        <a16:creationId xmlns:a16="http://schemas.microsoft.com/office/drawing/2014/main" id="{35C94F6E-F9B4-4548-A8F7-1027B29E495F}"/>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27" name="Oval 526">
                    <a:extLst>
                      <a:ext uri="{FF2B5EF4-FFF2-40B4-BE49-F238E27FC236}">
                        <a16:creationId xmlns:a16="http://schemas.microsoft.com/office/drawing/2014/main" id="{1FF0D054-74CC-EE4C-997E-69B7936DEAE3}"/>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28" name="Oval 527">
                    <a:extLst>
                      <a:ext uri="{FF2B5EF4-FFF2-40B4-BE49-F238E27FC236}">
                        <a16:creationId xmlns:a16="http://schemas.microsoft.com/office/drawing/2014/main" id="{86A555E1-4F38-1C4E-B9F6-DF2CA533B225}"/>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29" name="Oval 528">
                    <a:extLst>
                      <a:ext uri="{FF2B5EF4-FFF2-40B4-BE49-F238E27FC236}">
                        <a16:creationId xmlns:a16="http://schemas.microsoft.com/office/drawing/2014/main" id="{CCB41360-DAA8-4148-8F3D-C905A836BA4C}"/>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30" name="Oval 529">
                    <a:extLst>
                      <a:ext uri="{FF2B5EF4-FFF2-40B4-BE49-F238E27FC236}">
                        <a16:creationId xmlns:a16="http://schemas.microsoft.com/office/drawing/2014/main" id="{73F51B33-B3C8-904E-A977-9BA1F5679C12}"/>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531" name="Straight Arrow Connector 530">
                    <a:extLst>
                      <a:ext uri="{FF2B5EF4-FFF2-40B4-BE49-F238E27FC236}">
                        <a16:creationId xmlns:a16="http://schemas.microsoft.com/office/drawing/2014/main" id="{A64C6EF0-A75A-6841-9FD1-A1D3C90846AF}"/>
                      </a:ext>
                    </a:extLst>
                  </p:cNvPr>
                  <p:cNvCxnSpPr>
                    <a:cxnSpLocks/>
                    <a:stCxn id="523" idx="3"/>
                    <a:endCxn id="525"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32" name="Straight Arrow Connector 531">
                    <a:extLst>
                      <a:ext uri="{FF2B5EF4-FFF2-40B4-BE49-F238E27FC236}">
                        <a16:creationId xmlns:a16="http://schemas.microsoft.com/office/drawing/2014/main" id="{7E10F585-769D-674D-8258-B073C9896D1D}"/>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33" name="Straight Arrow Connector 532">
                    <a:extLst>
                      <a:ext uri="{FF2B5EF4-FFF2-40B4-BE49-F238E27FC236}">
                        <a16:creationId xmlns:a16="http://schemas.microsoft.com/office/drawing/2014/main" id="{8A811197-1A89-9841-81DB-1ACE8C4030AD}"/>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34" name="Straight Arrow Connector 533">
                    <a:extLst>
                      <a:ext uri="{FF2B5EF4-FFF2-40B4-BE49-F238E27FC236}">
                        <a16:creationId xmlns:a16="http://schemas.microsoft.com/office/drawing/2014/main" id="{0873887F-18E3-3B42-8164-E206447B63EF}"/>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35" name="Straight Arrow Connector 534">
                    <a:extLst>
                      <a:ext uri="{FF2B5EF4-FFF2-40B4-BE49-F238E27FC236}">
                        <a16:creationId xmlns:a16="http://schemas.microsoft.com/office/drawing/2014/main" id="{79065AFC-3A3F-C048-B512-157E03EBCC1F}"/>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520" name="Rectangle 519">
                  <a:extLst>
                    <a:ext uri="{FF2B5EF4-FFF2-40B4-BE49-F238E27FC236}">
                      <a16:creationId xmlns:a16="http://schemas.microsoft.com/office/drawing/2014/main" id="{3D3FD4BE-20F2-A947-929E-9FD10B3D6D9A}"/>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Freeform 520">
                  <a:extLst>
                    <a:ext uri="{FF2B5EF4-FFF2-40B4-BE49-F238E27FC236}">
                      <a16:creationId xmlns:a16="http://schemas.microsoft.com/office/drawing/2014/main" id="{CD102FE3-7895-7742-843E-537C2639BF7B}"/>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Rectangle 521">
                  <a:extLst>
                    <a:ext uri="{FF2B5EF4-FFF2-40B4-BE49-F238E27FC236}">
                      <a16:creationId xmlns:a16="http://schemas.microsoft.com/office/drawing/2014/main" id="{532F086E-104A-8D4E-8B6C-6E298061FE4C}"/>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0" name="Group 479">
                <a:extLst>
                  <a:ext uri="{FF2B5EF4-FFF2-40B4-BE49-F238E27FC236}">
                    <a16:creationId xmlns:a16="http://schemas.microsoft.com/office/drawing/2014/main" id="{5665C205-7481-E843-8F5F-01DA8EBF281C}"/>
                  </a:ext>
                </a:extLst>
              </p:cNvPr>
              <p:cNvGrpSpPr/>
              <p:nvPr/>
            </p:nvGrpSpPr>
            <p:grpSpPr>
              <a:xfrm>
                <a:off x="5132307" y="2400282"/>
                <a:ext cx="1978929" cy="1302685"/>
                <a:chOff x="4217907" y="1485882"/>
                <a:chExt cx="1978929" cy="1302685"/>
              </a:xfrm>
            </p:grpSpPr>
            <p:sp>
              <p:nvSpPr>
                <p:cNvPr id="500" name="Rectangle 499">
                  <a:extLst>
                    <a:ext uri="{FF2B5EF4-FFF2-40B4-BE49-F238E27FC236}">
                      <a16:creationId xmlns:a16="http://schemas.microsoft.com/office/drawing/2014/main" id="{E44B36C8-5384-FC45-B06F-BC6D74C263F3}"/>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1" name="Group 500">
                  <a:extLst>
                    <a:ext uri="{FF2B5EF4-FFF2-40B4-BE49-F238E27FC236}">
                      <a16:creationId xmlns:a16="http://schemas.microsoft.com/office/drawing/2014/main" id="{1518B0D7-DC04-BF47-B12A-A34F395A8FB4}"/>
                    </a:ext>
                  </a:extLst>
                </p:cNvPr>
                <p:cNvGrpSpPr/>
                <p:nvPr/>
              </p:nvGrpSpPr>
              <p:grpSpPr>
                <a:xfrm>
                  <a:off x="4461430" y="1551877"/>
                  <a:ext cx="1547111" cy="1117434"/>
                  <a:chOff x="5765493" y="1300872"/>
                  <a:chExt cx="2349594" cy="1697045"/>
                </a:xfrm>
              </p:grpSpPr>
              <p:sp>
                <p:nvSpPr>
                  <p:cNvPr id="505" name="Oval 504">
                    <a:extLst>
                      <a:ext uri="{FF2B5EF4-FFF2-40B4-BE49-F238E27FC236}">
                        <a16:creationId xmlns:a16="http://schemas.microsoft.com/office/drawing/2014/main" id="{AF1228D8-830F-8E4B-B686-C01347F6D9E5}"/>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506" name="Straight Arrow Connector 505">
                    <a:extLst>
                      <a:ext uri="{FF2B5EF4-FFF2-40B4-BE49-F238E27FC236}">
                        <a16:creationId xmlns:a16="http://schemas.microsoft.com/office/drawing/2014/main" id="{3578982A-37BF-FA4B-82FE-068ED07686D5}"/>
                      </a:ext>
                    </a:extLst>
                  </p:cNvPr>
                  <p:cNvCxnSpPr>
                    <a:cxnSpLocks/>
                    <a:stCxn id="505" idx="5"/>
                    <a:endCxn id="510"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507" name="Oval 506">
                    <a:extLst>
                      <a:ext uri="{FF2B5EF4-FFF2-40B4-BE49-F238E27FC236}">
                        <a16:creationId xmlns:a16="http://schemas.microsoft.com/office/drawing/2014/main" id="{D2D2EA84-93DC-AF47-AF9F-1872779B401C}"/>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08" name="Oval 507">
                    <a:extLst>
                      <a:ext uri="{FF2B5EF4-FFF2-40B4-BE49-F238E27FC236}">
                        <a16:creationId xmlns:a16="http://schemas.microsoft.com/office/drawing/2014/main" id="{43FE333B-90E7-A44C-B54C-7B4B97B53112}"/>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09" name="Oval 508">
                    <a:extLst>
                      <a:ext uri="{FF2B5EF4-FFF2-40B4-BE49-F238E27FC236}">
                        <a16:creationId xmlns:a16="http://schemas.microsoft.com/office/drawing/2014/main" id="{EC329F89-A1FB-8A46-939B-7AA5008E6033}"/>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10" name="Oval 509">
                    <a:extLst>
                      <a:ext uri="{FF2B5EF4-FFF2-40B4-BE49-F238E27FC236}">
                        <a16:creationId xmlns:a16="http://schemas.microsoft.com/office/drawing/2014/main" id="{007C6A10-6476-D849-AC49-E9A080ECDD8A}"/>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11" name="Oval 510">
                    <a:extLst>
                      <a:ext uri="{FF2B5EF4-FFF2-40B4-BE49-F238E27FC236}">
                        <a16:creationId xmlns:a16="http://schemas.microsoft.com/office/drawing/2014/main" id="{9E932A94-22B3-2343-8DA1-8A41D20E46E5}"/>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512" name="Oval 511">
                    <a:extLst>
                      <a:ext uri="{FF2B5EF4-FFF2-40B4-BE49-F238E27FC236}">
                        <a16:creationId xmlns:a16="http://schemas.microsoft.com/office/drawing/2014/main" id="{E04F3B9C-DDEE-6848-AFA9-2C6D96CB4934}"/>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513" name="Straight Arrow Connector 512">
                    <a:extLst>
                      <a:ext uri="{FF2B5EF4-FFF2-40B4-BE49-F238E27FC236}">
                        <a16:creationId xmlns:a16="http://schemas.microsoft.com/office/drawing/2014/main" id="{0D890392-FD5D-F145-BDC3-329E3544A0A2}"/>
                      </a:ext>
                    </a:extLst>
                  </p:cNvPr>
                  <p:cNvCxnSpPr>
                    <a:cxnSpLocks/>
                    <a:stCxn id="505" idx="3"/>
                    <a:endCxn id="507"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14" name="Straight Arrow Connector 513">
                    <a:extLst>
                      <a:ext uri="{FF2B5EF4-FFF2-40B4-BE49-F238E27FC236}">
                        <a16:creationId xmlns:a16="http://schemas.microsoft.com/office/drawing/2014/main" id="{69169ABC-3745-0443-A2B8-2A6435362CD5}"/>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15" name="Straight Arrow Connector 514">
                    <a:extLst>
                      <a:ext uri="{FF2B5EF4-FFF2-40B4-BE49-F238E27FC236}">
                        <a16:creationId xmlns:a16="http://schemas.microsoft.com/office/drawing/2014/main" id="{6D28DFB4-E80F-7147-AD4B-8AB5AA230FB6}"/>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16" name="Straight Arrow Connector 515">
                    <a:extLst>
                      <a:ext uri="{FF2B5EF4-FFF2-40B4-BE49-F238E27FC236}">
                        <a16:creationId xmlns:a16="http://schemas.microsoft.com/office/drawing/2014/main" id="{F948C793-82D9-D44E-87E7-844155F7614A}"/>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17" name="Straight Arrow Connector 516">
                    <a:extLst>
                      <a:ext uri="{FF2B5EF4-FFF2-40B4-BE49-F238E27FC236}">
                        <a16:creationId xmlns:a16="http://schemas.microsoft.com/office/drawing/2014/main" id="{8EDE5413-2A1B-8147-92AB-F6D5D5E06CB6}"/>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502" name="Rectangle 501">
                  <a:extLst>
                    <a:ext uri="{FF2B5EF4-FFF2-40B4-BE49-F238E27FC236}">
                      <a16:creationId xmlns:a16="http://schemas.microsoft.com/office/drawing/2014/main" id="{5E71D741-76A8-BD46-9C2B-1C07852628A8}"/>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Freeform 502">
                  <a:extLst>
                    <a:ext uri="{FF2B5EF4-FFF2-40B4-BE49-F238E27FC236}">
                      <a16:creationId xmlns:a16="http://schemas.microsoft.com/office/drawing/2014/main" id="{6A44A200-8237-F542-8E34-F44D64F60A62}"/>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Rectangle 503">
                  <a:extLst>
                    <a:ext uri="{FF2B5EF4-FFF2-40B4-BE49-F238E27FC236}">
                      <a16:creationId xmlns:a16="http://schemas.microsoft.com/office/drawing/2014/main" id="{45CC98EC-6D29-894E-B230-EF91BB433F27}"/>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1" name="Group 480">
                <a:extLst>
                  <a:ext uri="{FF2B5EF4-FFF2-40B4-BE49-F238E27FC236}">
                    <a16:creationId xmlns:a16="http://schemas.microsoft.com/office/drawing/2014/main" id="{C297D04B-0ABC-824C-BD50-91DB411FC689}"/>
                  </a:ext>
                </a:extLst>
              </p:cNvPr>
              <p:cNvGrpSpPr/>
              <p:nvPr/>
            </p:nvGrpSpPr>
            <p:grpSpPr>
              <a:xfrm>
                <a:off x="5284707" y="2552682"/>
                <a:ext cx="1978929" cy="1302685"/>
                <a:chOff x="4217907" y="1485882"/>
                <a:chExt cx="1978929" cy="1302685"/>
              </a:xfrm>
            </p:grpSpPr>
            <p:sp>
              <p:nvSpPr>
                <p:cNvPr id="482" name="Rectangle 481">
                  <a:extLst>
                    <a:ext uri="{FF2B5EF4-FFF2-40B4-BE49-F238E27FC236}">
                      <a16:creationId xmlns:a16="http://schemas.microsoft.com/office/drawing/2014/main" id="{101B201F-30FD-814F-B55D-8E1DDF99F24C}"/>
                    </a:ext>
                  </a:extLst>
                </p:cNvPr>
                <p:cNvSpPr/>
                <p:nvPr/>
              </p:nvSpPr>
              <p:spPr>
                <a:xfrm>
                  <a:off x="4282894" y="1485882"/>
                  <a:ext cx="1879583" cy="128795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3" name="Group 482">
                  <a:extLst>
                    <a:ext uri="{FF2B5EF4-FFF2-40B4-BE49-F238E27FC236}">
                      <a16:creationId xmlns:a16="http://schemas.microsoft.com/office/drawing/2014/main" id="{2B752436-C54F-EC49-93D3-05C1FDB56ED1}"/>
                    </a:ext>
                  </a:extLst>
                </p:cNvPr>
                <p:cNvGrpSpPr/>
                <p:nvPr/>
              </p:nvGrpSpPr>
              <p:grpSpPr>
                <a:xfrm>
                  <a:off x="4461430" y="1551877"/>
                  <a:ext cx="1547111" cy="1117434"/>
                  <a:chOff x="5765493" y="1300872"/>
                  <a:chExt cx="2349594" cy="1697045"/>
                </a:xfrm>
              </p:grpSpPr>
              <p:sp>
                <p:nvSpPr>
                  <p:cNvPr id="487" name="Oval 486">
                    <a:extLst>
                      <a:ext uri="{FF2B5EF4-FFF2-40B4-BE49-F238E27FC236}">
                        <a16:creationId xmlns:a16="http://schemas.microsoft.com/office/drawing/2014/main" id="{D07D636C-19FA-8941-A5A4-6C9B1B9ABA85}"/>
                      </a:ext>
                    </a:extLst>
                  </p:cNvPr>
                  <p:cNvSpPr/>
                  <p:nvPr/>
                </p:nvSpPr>
                <p:spPr>
                  <a:xfrm>
                    <a:off x="6688631" y="1300872"/>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488" name="Straight Arrow Connector 487">
                    <a:extLst>
                      <a:ext uri="{FF2B5EF4-FFF2-40B4-BE49-F238E27FC236}">
                        <a16:creationId xmlns:a16="http://schemas.microsoft.com/office/drawing/2014/main" id="{46FF4B82-0466-1947-9B81-F93C58A9C082}"/>
                      </a:ext>
                    </a:extLst>
                  </p:cNvPr>
                  <p:cNvCxnSpPr>
                    <a:cxnSpLocks/>
                    <a:stCxn id="487" idx="5"/>
                    <a:endCxn id="492" idx="1"/>
                  </p:cNvCxnSpPr>
                  <p:nvPr/>
                </p:nvCxnSpPr>
                <p:spPr>
                  <a:xfrm>
                    <a:off x="7130227" y="1752436"/>
                    <a:ext cx="234496"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sp>
                <p:nvSpPr>
                  <p:cNvPr id="489" name="Oval 488">
                    <a:extLst>
                      <a:ext uri="{FF2B5EF4-FFF2-40B4-BE49-F238E27FC236}">
                        <a16:creationId xmlns:a16="http://schemas.microsoft.com/office/drawing/2014/main" id="{4B8C1085-A95C-544E-9691-B772D2F3DC10}"/>
                      </a:ext>
                    </a:extLst>
                  </p:cNvPr>
                  <p:cNvSpPr/>
                  <p:nvPr/>
                </p:nvSpPr>
                <p:spPr>
                  <a:xfrm>
                    <a:off x="607214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90" name="Oval 489">
                    <a:extLst>
                      <a:ext uri="{FF2B5EF4-FFF2-40B4-BE49-F238E27FC236}">
                        <a16:creationId xmlns:a16="http://schemas.microsoft.com/office/drawing/2014/main" id="{A3E7AF86-1D3C-C04D-8C24-0B1BB43EE833}"/>
                      </a:ext>
                    </a:extLst>
                  </p:cNvPr>
                  <p:cNvSpPr/>
                  <p:nvPr/>
                </p:nvSpPr>
                <p:spPr>
                  <a:xfrm>
                    <a:off x="576549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91" name="Oval 490">
                    <a:extLst>
                      <a:ext uri="{FF2B5EF4-FFF2-40B4-BE49-F238E27FC236}">
                        <a16:creationId xmlns:a16="http://schemas.microsoft.com/office/drawing/2014/main" id="{793EA7C8-5B2C-4F40-8752-739E397089AF}"/>
                      </a:ext>
                    </a:extLst>
                  </p:cNvPr>
                  <p:cNvSpPr/>
                  <p:nvPr/>
                </p:nvSpPr>
                <p:spPr>
                  <a:xfrm>
                    <a:off x="638091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92" name="Oval 491">
                    <a:extLst>
                      <a:ext uri="{FF2B5EF4-FFF2-40B4-BE49-F238E27FC236}">
                        <a16:creationId xmlns:a16="http://schemas.microsoft.com/office/drawing/2014/main" id="{64E4FD6F-BC11-3C48-9680-A65FA0B7B95A}"/>
                      </a:ext>
                    </a:extLst>
                  </p:cNvPr>
                  <p:cNvSpPr/>
                  <p:nvPr/>
                </p:nvSpPr>
                <p:spPr>
                  <a:xfrm>
                    <a:off x="7288957" y="1852374"/>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93" name="Oval 492">
                    <a:extLst>
                      <a:ext uri="{FF2B5EF4-FFF2-40B4-BE49-F238E27FC236}">
                        <a16:creationId xmlns:a16="http://schemas.microsoft.com/office/drawing/2014/main" id="{0AD6CB3D-CAA1-884C-9A44-A4A6DD4D13F8}"/>
                      </a:ext>
                    </a:extLst>
                  </p:cNvPr>
                  <p:cNvSpPr/>
                  <p:nvPr/>
                </p:nvSpPr>
                <p:spPr>
                  <a:xfrm>
                    <a:off x="6982303"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sp>
                <p:nvSpPr>
                  <p:cNvPr id="494" name="Oval 493">
                    <a:extLst>
                      <a:ext uri="{FF2B5EF4-FFF2-40B4-BE49-F238E27FC236}">
                        <a16:creationId xmlns:a16="http://schemas.microsoft.com/office/drawing/2014/main" id="{7621621C-0475-AB49-86BA-91F09A84272F}"/>
                      </a:ext>
                    </a:extLst>
                  </p:cNvPr>
                  <p:cNvSpPr/>
                  <p:nvPr/>
                </p:nvSpPr>
                <p:spPr>
                  <a:xfrm>
                    <a:off x="7597725" y="2468877"/>
                    <a:ext cx="517362" cy="5290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2"/>
                      </a:solidFill>
                    </a:endParaRPr>
                  </a:p>
                </p:txBody>
              </p:sp>
              <p:cxnSp>
                <p:nvCxnSpPr>
                  <p:cNvPr id="495" name="Straight Arrow Connector 494">
                    <a:extLst>
                      <a:ext uri="{FF2B5EF4-FFF2-40B4-BE49-F238E27FC236}">
                        <a16:creationId xmlns:a16="http://schemas.microsoft.com/office/drawing/2014/main" id="{5AB272C7-3EB5-1444-ACA1-95BF13627BA2}"/>
                      </a:ext>
                    </a:extLst>
                  </p:cNvPr>
                  <p:cNvCxnSpPr>
                    <a:cxnSpLocks/>
                    <a:stCxn id="487" idx="3"/>
                    <a:endCxn id="489" idx="7"/>
                  </p:cNvCxnSpPr>
                  <p:nvPr/>
                </p:nvCxnSpPr>
                <p:spPr>
                  <a:xfrm flipH="1">
                    <a:off x="6513743" y="1752436"/>
                    <a:ext cx="250654" cy="177414"/>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96" name="Straight Arrow Connector 495">
                    <a:extLst>
                      <a:ext uri="{FF2B5EF4-FFF2-40B4-BE49-F238E27FC236}">
                        <a16:creationId xmlns:a16="http://schemas.microsoft.com/office/drawing/2014/main" id="{903A9064-5DBD-D847-B059-9D5AA65315C4}"/>
                      </a:ext>
                    </a:extLst>
                  </p:cNvPr>
                  <p:cNvCxnSpPr>
                    <a:cxnSpLocks/>
                  </p:cNvCxnSpPr>
                  <p:nvPr/>
                </p:nvCxnSpPr>
                <p:spPr>
                  <a:xfrm flipH="1">
                    <a:off x="6090699" y="233768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97" name="Straight Arrow Connector 496">
                    <a:extLst>
                      <a:ext uri="{FF2B5EF4-FFF2-40B4-BE49-F238E27FC236}">
                        <a16:creationId xmlns:a16="http://schemas.microsoft.com/office/drawing/2014/main" id="{05B805E9-CEAC-AE40-A781-CB178D18FF10}"/>
                      </a:ext>
                    </a:extLst>
                  </p:cNvPr>
                  <p:cNvCxnSpPr>
                    <a:cxnSpLocks/>
                  </p:cNvCxnSpPr>
                  <p:nvPr/>
                </p:nvCxnSpPr>
                <p:spPr>
                  <a:xfrm flipH="1">
                    <a:off x="7306184" y="2325073"/>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98" name="Straight Arrow Connector 497">
                    <a:extLst>
                      <a:ext uri="{FF2B5EF4-FFF2-40B4-BE49-F238E27FC236}">
                        <a16:creationId xmlns:a16="http://schemas.microsoft.com/office/drawing/2014/main" id="{2551C721-0D4F-2A40-BA13-269930CAE543}"/>
                      </a:ext>
                    </a:extLst>
                  </p:cNvPr>
                  <p:cNvCxnSpPr>
                    <a:cxnSpLocks/>
                  </p:cNvCxnSpPr>
                  <p:nvPr/>
                </p:nvCxnSpPr>
                <p:spPr>
                  <a:xfrm>
                    <a:off x="6449834" y="234695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99" name="Straight Arrow Connector 498">
                    <a:extLst>
                      <a:ext uri="{FF2B5EF4-FFF2-40B4-BE49-F238E27FC236}">
                        <a16:creationId xmlns:a16="http://schemas.microsoft.com/office/drawing/2014/main" id="{C74A55F8-F2CE-504F-AEE4-548E796C7AF5}"/>
                      </a:ext>
                    </a:extLst>
                  </p:cNvPr>
                  <p:cNvCxnSpPr>
                    <a:cxnSpLocks/>
                  </p:cNvCxnSpPr>
                  <p:nvPr/>
                </p:nvCxnSpPr>
                <p:spPr>
                  <a:xfrm>
                    <a:off x="7665319" y="2334348"/>
                    <a:ext cx="87464" cy="159027"/>
                  </a:xfrm>
                  <a:prstGeom prst="straightConnector1">
                    <a:avLst/>
                  </a:prstGeom>
                  <a:ln w="38100" cap="rnd">
                    <a:solidFill>
                      <a:schemeClr val="accent6"/>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484" name="Rectangle 483">
                  <a:extLst>
                    <a:ext uri="{FF2B5EF4-FFF2-40B4-BE49-F238E27FC236}">
                      <a16:creationId xmlns:a16="http://schemas.microsoft.com/office/drawing/2014/main" id="{CC87BD9B-0F66-EC47-90DC-A226A4B7DBC0}"/>
                    </a:ext>
                  </a:extLst>
                </p:cNvPr>
                <p:cNvSpPr/>
                <p:nvPr/>
              </p:nvSpPr>
              <p:spPr>
                <a:xfrm>
                  <a:off x="4302746" y="2548115"/>
                  <a:ext cx="1894090" cy="240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Freeform 484">
                  <a:extLst>
                    <a:ext uri="{FF2B5EF4-FFF2-40B4-BE49-F238E27FC236}">
                      <a16:creationId xmlns:a16="http://schemas.microsoft.com/office/drawing/2014/main" id="{796DD6FA-B631-E947-9BBC-8822F7987431}"/>
                    </a:ext>
                  </a:extLst>
                </p:cNvPr>
                <p:cNvSpPr/>
                <p:nvPr/>
              </p:nvSpPr>
              <p:spPr>
                <a:xfrm>
                  <a:off x="4283931" y="2505771"/>
                  <a:ext cx="1879456" cy="79321"/>
                </a:xfrm>
                <a:custGeom>
                  <a:avLst/>
                  <a:gdLst>
                    <a:gd name="connsiteX0" fmla="*/ 0 w 2854325"/>
                    <a:gd name="connsiteY0" fmla="*/ 82550 h 85726"/>
                    <a:gd name="connsiteX1" fmla="*/ 34925 w 2854325"/>
                    <a:gd name="connsiteY1" fmla="*/ 82550 h 85726"/>
                    <a:gd name="connsiteX2" fmla="*/ 50800 w 2854325"/>
                    <a:gd name="connsiteY2" fmla="*/ 63500 h 85726"/>
                    <a:gd name="connsiteX3" fmla="*/ 60325 w 2854325"/>
                    <a:gd name="connsiteY3" fmla="*/ 60325 h 85726"/>
                    <a:gd name="connsiteX4" fmla="*/ 66675 w 2854325"/>
                    <a:gd name="connsiteY4" fmla="*/ 50800 h 85726"/>
                    <a:gd name="connsiteX5" fmla="*/ 76200 w 2854325"/>
                    <a:gd name="connsiteY5" fmla="*/ 44450 h 85726"/>
                    <a:gd name="connsiteX6" fmla="*/ 85725 w 2854325"/>
                    <a:gd name="connsiteY6" fmla="*/ 34925 h 85726"/>
                    <a:gd name="connsiteX7" fmla="*/ 104775 w 2854325"/>
                    <a:gd name="connsiteY7" fmla="*/ 38100 h 85726"/>
                    <a:gd name="connsiteX8" fmla="*/ 111125 w 2854325"/>
                    <a:gd name="connsiteY8" fmla="*/ 47625 h 85726"/>
                    <a:gd name="connsiteX9" fmla="*/ 120650 w 2854325"/>
                    <a:gd name="connsiteY9" fmla="*/ 50800 h 85726"/>
                    <a:gd name="connsiteX10" fmla="*/ 130175 w 2854325"/>
                    <a:gd name="connsiteY10" fmla="*/ 47625 h 85726"/>
                    <a:gd name="connsiteX11" fmla="*/ 149225 w 2854325"/>
                    <a:gd name="connsiteY11" fmla="*/ 34925 h 85726"/>
                    <a:gd name="connsiteX12" fmla="*/ 165100 w 2854325"/>
                    <a:gd name="connsiteY12" fmla="*/ 41275 h 85726"/>
                    <a:gd name="connsiteX13" fmla="*/ 174625 w 2854325"/>
                    <a:gd name="connsiteY13" fmla="*/ 44450 h 85726"/>
                    <a:gd name="connsiteX14" fmla="*/ 200025 w 2854325"/>
                    <a:gd name="connsiteY14" fmla="*/ 34925 h 85726"/>
                    <a:gd name="connsiteX15" fmla="*/ 219075 w 2854325"/>
                    <a:gd name="connsiteY15" fmla="*/ 25400 h 85726"/>
                    <a:gd name="connsiteX16" fmla="*/ 250825 w 2854325"/>
                    <a:gd name="connsiteY16" fmla="*/ 28575 h 85726"/>
                    <a:gd name="connsiteX17" fmla="*/ 260350 w 2854325"/>
                    <a:gd name="connsiteY17" fmla="*/ 31750 h 85726"/>
                    <a:gd name="connsiteX18" fmla="*/ 285750 w 2854325"/>
                    <a:gd name="connsiteY18" fmla="*/ 25400 h 85726"/>
                    <a:gd name="connsiteX19" fmla="*/ 314325 w 2854325"/>
                    <a:gd name="connsiteY19" fmla="*/ 19050 h 85726"/>
                    <a:gd name="connsiteX20" fmla="*/ 333375 w 2854325"/>
                    <a:gd name="connsiteY20" fmla="*/ 22225 h 85726"/>
                    <a:gd name="connsiteX21" fmla="*/ 352425 w 2854325"/>
                    <a:gd name="connsiteY21" fmla="*/ 34925 h 85726"/>
                    <a:gd name="connsiteX22" fmla="*/ 365125 w 2854325"/>
                    <a:gd name="connsiteY22" fmla="*/ 31750 h 85726"/>
                    <a:gd name="connsiteX23" fmla="*/ 374650 w 2854325"/>
                    <a:gd name="connsiteY23" fmla="*/ 25400 h 85726"/>
                    <a:gd name="connsiteX24" fmla="*/ 400050 w 2854325"/>
                    <a:gd name="connsiteY24" fmla="*/ 31750 h 85726"/>
                    <a:gd name="connsiteX25" fmla="*/ 431800 w 2854325"/>
                    <a:gd name="connsiteY25" fmla="*/ 25400 h 85726"/>
                    <a:gd name="connsiteX26" fmla="*/ 450850 w 2854325"/>
                    <a:gd name="connsiteY26" fmla="*/ 12700 h 85726"/>
                    <a:gd name="connsiteX27" fmla="*/ 485775 w 2854325"/>
                    <a:gd name="connsiteY27" fmla="*/ 15875 h 85726"/>
                    <a:gd name="connsiteX28" fmla="*/ 495300 w 2854325"/>
                    <a:gd name="connsiteY28" fmla="*/ 22225 h 85726"/>
                    <a:gd name="connsiteX29" fmla="*/ 511175 w 2854325"/>
                    <a:gd name="connsiteY29" fmla="*/ 34925 h 85726"/>
                    <a:gd name="connsiteX30" fmla="*/ 530225 w 2854325"/>
                    <a:gd name="connsiteY30" fmla="*/ 41275 h 85726"/>
                    <a:gd name="connsiteX31" fmla="*/ 539750 w 2854325"/>
                    <a:gd name="connsiteY31" fmla="*/ 44450 h 85726"/>
                    <a:gd name="connsiteX32" fmla="*/ 558800 w 2854325"/>
                    <a:gd name="connsiteY32" fmla="*/ 34925 h 85726"/>
                    <a:gd name="connsiteX33" fmla="*/ 593725 w 2854325"/>
                    <a:gd name="connsiteY33" fmla="*/ 19050 h 85726"/>
                    <a:gd name="connsiteX34" fmla="*/ 650875 w 2854325"/>
                    <a:gd name="connsiteY34" fmla="*/ 22225 h 85726"/>
                    <a:gd name="connsiteX35" fmla="*/ 673100 w 2854325"/>
                    <a:gd name="connsiteY35" fmla="*/ 15875 h 85726"/>
                    <a:gd name="connsiteX36" fmla="*/ 682625 w 2854325"/>
                    <a:gd name="connsiteY36" fmla="*/ 9525 h 85726"/>
                    <a:gd name="connsiteX37" fmla="*/ 720725 w 2854325"/>
                    <a:gd name="connsiteY37" fmla="*/ 0 h 85726"/>
                    <a:gd name="connsiteX38" fmla="*/ 755650 w 2854325"/>
                    <a:gd name="connsiteY38" fmla="*/ 3175 h 85726"/>
                    <a:gd name="connsiteX39" fmla="*/ 765175 w 2854325"/>
                    <a:gd name="connsiteY39" fmla="*/ 6350 h 85726"/>
                    <a:gd name="connsiteX40" fmla="*/ 781050 w 2854325"/>
                    <a:gd name="connsiteY40" fmla="*/ 9525 h 85726"/>
                    <a:gd name="connsiteX41" fmla="*/ 831850 w 2854325"/>
                    <a:gd name="connsiteY41" fmla="*/ 12700 h 85726"/>
                    <a:gd name="connsiteX42" fmla="*/ 898525 w 2854325"/>
                    <a:gd name="connsiteY42" fmla="*/ 6350 h 85726"/>
                    <a:gd name="connsiteX43" fmla="*/ 917575 w 2854325"/>
                    <a:gd name="connsiteY43" fmla="*/ 12700 h 85726"/>
                    <a:gd name="connsiteX44" fmla="*/ 981075 w 2854325"/>
                    <a:gd name="connsiteY44" fmla="*/ 15875 h 85726"/>
                    <a:gd name="connsiteX45" fmla="*/ 1003300 w 2854325"/>
                    <a:gd name="connsiteY45" fmla="*/ 22225 h 85726"/>
                    <a:gd name="connsiteX46" fmla="*/ 1025525 w 2854325"/>
                    <a:gd name="connsiteY46" fmla="*/ 25400 h 85726"/>
                    <a:gd name="connsiteX47" fmla="*/ 1082675 w 2854325"/>
                    <a:gd name="connsiteY47" fmla="*/ 34925 h 85726"/>
                    <a:gd name="connsiteX48" fmla="*/ 1158875 w 2854325"/>
                    <a:gd name="connsiteY48" fmla="*/ 50800 h 85726"/>
                    <a:gd name="connsiteX49" fmla="*/ 1181100 w 2854325"/>
                    <a:gd name="connsiteY49" fmla="*/ 57150 h 85726"/>
                    <a:gd name="connsiteX50" fmla="*/ 1193800 w 2854325"/>
                    <a:gd name="connsiteY50" fmla="*/ 60325 h 85726"/>
                    <a:gd name="connsiteX51" fmla="*/ 1285875 w 2854325"/>
                    <a:gd name="connsiteY51" fmla="*/ 53975 h 85726"/>
                    <a:gd name="connsiteX52" fmla="*/ 1323975 w 2854325"/>
                    <a:gd name="connsiteY52" fmla="*/ 44450 h 85726"/>
                    <a:gd name="connsiteX53" fmla="*/ 1377950 w 2854325"/>
                    <a:gd name="connsiteY53" fmla="*/ 38100 h 85726"/>
                    <a:gd name="connsiteX54" fmla="*/ 1393825 w 2854325"/>
                    <a:gd name="connsiteY54" fmla="*/ 34925 h 85726"/>
                    <a:gd name="connsiteX55" fmla="*/ 1403350 w 2854325"/>
                    <a:gd name="connsiteY55" fmla="*/ 28575 h 85726"/>
                    <a:gd name="connsiteX56" fmla="*/ 1412875 w 2854325"/>
                    <a:gd name="connsiteY56" fmla="*/ 31750 h 85726"/>
                    <a:gd name="connsiteX57" fmla="*/ 1444625 w 2854325"/>
                    <a:gd name="connsiteY57" fmla="*/ 28575 h 85726"/>
                    <a:gd name="connsiteX58" fmla="*/ 1463675 w 2854325"/>
                    <a:gd name="connsiteY58" fmla="*/ 25400 h 85726"/>
                    <a:gd name="connsiteX59" fmla="*/ 1482725 w 2854325"/>
                    <a:gd name="connsiteY59" fmla="*/ 28575 h 85726"/>
                    <a:gd name="connsiteX60" fmla="*/ 1492250 w 2854325"/>
                    <a:gd name="connsiteY60" fmla="*/ 38100 h 85726"/>
                    <a:gd name="connsiteX61" fmla="*/ 1527175 w 2854325"/>
                    <a:gd name="connsiteY61" fmla="*/ 31750 h 85726"/>
                    <a:gd name="connsiteX62" fmla="*/ 1546225 w 2854325"/>
                    <a:gd name="connsiteY62" fmla="*/ 34925 h 85726"/>
                    <a:gd name="connsiteX63" fmla="*/ 1555750 w 2854325"/>
                    <a:gd name="connsiteY63" fmla="*/ 41275 h 85726"/>
                    <a:gd name="connsiteX64" fmla="*/ 1565275 w 2854325"/>
                    <a:gd name="connsiteY64" fmla="*/ 44450 h 85726"/>
                    <a:gd name="connsiteX65" fmla="*/ 1597025 w 2854325"/>
                    <a:gd name="connsiteY65" fmla="*/ 34925 h 85726"/>
                    <a:gd name="connsiteX66" fmla="*/ 1616075 w 2854325"/>
                    <a:gd name="connsiteY66" fmla="*/ 31750 h 85726"/>
                    <a:gd name="connsiteX67" fmla="*/ 1631950 w 2854325"/>
                    <a:gd name="connsiteY67" fmla="*/ 28575 h 85726"/>
                    <a:gd name="connsiteX68" fmla="*/ 1657350 w 2854325"/>
                    <a:gd name="connsiteY68" fmla="*/ 31750 h 85726"/>
                    <a:gd name="connsiteX69" fmla="*/ 1701800 w 2854325"/>
                    <a:gd name="connsiteY69" fmla="*/ 25400 h 85726"/>
                    <a:gd name="connsiteX70" fmla="*/ 1730375 w 2854325"/>
                    <a:gd name="connsiteY70" fmla="*/ 19050 h 85726"/>
                    <a:gd name="connsiteX71" fmla="*/ 1800225 w 2854325"/>
                    <a:gd name="connsiteY71" fmla="*/ 19050 h 85726"/>
                    <a:gd name="connsiteX72" fmla="*/ 1812925 w 2854325"/>
                    <a:gd name="connsiteY72" fmla="*/ 22225 h 85726"/>
                    <a:gd name="connsiteX73" fmla="*/ 1828800 w 2854325"/>
                    <a:gd name="connsiteY73" fmla="*/ 25400 h 85726"/>
                    <a:gd name="connsiteX74" fmla="*/ 1889125 w 2854325"/>
                    <a:gd name="connsiteY74" fmla="*/ 28575 h 85726"/>
                    <a:gd name="connsiteX75" fmla="*/ 1901825 w 2854325"/>
                    <a:gd name="connsiteY75" fmla="*/ 34925 h 85726"/>
                    <a:gd name="connsiteX76" fmla="*/ 1911350 w 2854325"/>
                    <a:gd name="connsiteY76" fmla="*/ 41275 h 85726"/>
                    <a:gd name="connsiteX77" fmla="*/ 1968500 w 2854325"/>
                    <a:gd name="connsiteY77" fmla="*/ 44450 h 85726"/>
                    <a:gd name="connsiteX78" fmla="*/ 1978025 w 2854325"/>
                    <a:gd name="connsiteY78" fmla="*/ 47625 h 85726"/>
                    <a:gd name="connsiteX79" fmla="*/ 1990725 w 2854325"/>
                    <a:gd name="connsiteY79" fmla="*/ 53975 h 85726"/>
                    <a:gd name="connsiteX80" fmla="*/ 2006600 w 2854325"/>
                    <a:gd name="connsiteY80" fmla="*/ 57150 h 85726"/>
                    <a:gd name="connsiteX81" fmla="*/ 2038350 w 2854325"/>
                    <a:gd name="connsiteY81" fmla="*/ 53975 h 85726"/>
                    <a:gd name="connsiteX82" fmla="*/ 2054225 w 2854325"/>
                    <a:gd name="connsiteY82" fmla="*/ 50800 h 85726"/>
                    <a:gd name="connsiteX83" fmla="*/ 2108200 w 2854325"/>
                    <a:gd name="connsiteY83" fmla="*/ 53975 h 85726"/>
                    <a:gd name="connsiteX84" fmla="*/ 2130425 w 2854325"/>
                    <a:gd name="connsiteY84" fmla="*/ 50800 h 85726"/>
                    <a:gd name="connsiteX85" fmla="*/ 2143125 w 2854325"/>
                    <a:gd name="connsiteY85" fmla="*/ 41275 h 85726"/>
                    <a:gd name="connsiteX86" fmla="*/ 2159000 w 2854325"/>
                    <a:gd name="connsiteY86" fmla="*/ 31750 h 85726"/>
                    <a:gd name="connsiteX87" fmla="*/ 2168525 w 2854325"/>
                    <a:gd name="connsiteY87" fmla="*/ 22225 h 85726"/>
                    <a:gd name="connsiteX88" fmla="*/ 2178050 w 2854325"/>
                    <a:gd name="connsiteY88" fmla="*/ 15875 h 85726"/>
                    <a:gd name="connsiteX89" fmla="*/ 2187575 w 2854325"/>
                    <a:gd name="connsiteY89" fmla="*/ 28575 h 85726"/>
                    <a:gd name="connsiteX90" fmla="*/ 2219325 w 2854325"/>
                    <a:gd name="connsiteY90" fmla="*/ 12700 h 85726"/>
                    <a:gd name="connsiteX91" fmla="*/ 2232025 w 2854325"/>
                    <a:gd name="connsiteY91" fmla="*/ 9525 h 85726"/>
                    <a:gd name="connsiteX92" fmla="*/ 2241550 w 2854325"/>
                    <a:gd name="connsiteY92" fmla="*/ 22225 h 85726"/>
                    <a:gd name="connsiteX93" fmla="*/ 2266950 w 2854325"/>
                    <a:gd name="connsiteY93" fmla="*/ 28575 h 85726"/>
                    <a:gd name="connsiteX94" fmla="*/ 2282825 w 2854325"/>
                    <a:gd name="connsiteY94" fmla="*/ 19050 h 85726"/>
                    <a:gd name="connsiteX95" fmla="*/ 2292350 w 2854325"/>
                    <a:gd name="connsiteY95" fmla="*/ 15875 h 85726"/>
                    <a:gd name="connsiteX96" fmla="*/ 2317750 w 2854325"/>
                    <a:gd name="connsiteY96" fmla="*/ 3175 h 85726"/>
                    <a:gd name="connsiteX97" fmla="*/ 2330450 w 2854325"/>
                    <a:gd name="connsiteY97" fmla="*/ 9525 h 85726"/>
                    <a:gd name="connsiteX98" fmla="*/ 2336800 w 2854325"/>
                    <a:gd name="connsiteY98" fmla="*/ 19050 h 85726"/>
                    <a:gd name="connsiteX99" fmla="*/ 2352675 w 2854325"/>
                    <a:gd name="connsiteY99" fmla="*/ 41275 h 85726"/>
                    <a:gd name="connsiteX100" fmla="*/ 2422525 w 2854325"/>
                    <a:gd name="connsiteY100" fmla="*/ 41275 h 85726"/>
                    <a:gd name="connsiteX101" fmla="*/ 2432050 w 2854325"/>
                    <a:gd name="connsiteY101" fmla="*/ 44450 h 85726"/>
                    <a:gd name="connsiteX102" fmla="*/ 2444750 w 2854325"/>
                    <a:gd name="connsiteY102" fmla="*/ 47625 h 85726"/>
                    <a:gd name="connsiteX103" fmla="*/ 2454275 w 2854325"/>
                    <a:gd name="connsiteY103" fmla="*/ 50800 h 85726"/>
                    <a:gd name="connsiteX104" fmla="*/ 2667000 w 2854325"/>
                    <a:gd name="connsiteY104" fmla="*/ 57150 h 85726"/>
                    <a:gd name="connsiteX105" fmla="*/ 2682875 w 2854325"/>
                    <a:gd name="connsiteY105" fmla="*/ 60325 h 85726"/>
                    <a:gd name="connsiteX106" fmla="*/ 2701925 w 2854325"/>
                    <a:gd name="connsiteY106" fmla="*/ 66675 h 85726"/>
                    <a:gd name="connsiteX107" fmla="*/ 2768600 w 2854325"/>
                    <a:gd name="connsiteY107" fmla="*/ 63500 h 85726"/>
                    <a:gd name="connsiteX108" fmla="*/ 2781300 w 2854325"/>
                    <a:gd name="connsiteY108" fmla="*/ 60325 h 85726"/>
                    <a:gd name="connsiteX109" fmla="*/ 2800350 w 2854325"/>
                    <a:gd name="connsiteY109" fmla="*/ 53975 h 85726"/>
                    <a:gd name="connsiteX110" fmla="*/ 2835275 w 2854325"/>
                    <a:gd name="connsiteY110" fmla="*/ 50800 h 85726"/>
                    <a:gd name="connsiteX111" fmla="*/ 2847975 w 2854325"/>
                    <a:gd name="connsiteY111" fmla="*/ 47625 h 85726"/>
                    <a:gd name="connsiteX112" fmla="*/ 2854325 w 2854325"/>
                    <a:gd name="connsiteY112" fmla="*/ 38100 h 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854325" h="85726">
                      <a:moveTo>
                        <a:pt x="0" y="82550"/>
                      </a:moveTo>
                      <a:cubicBezTo>
                        <a:pt x="11141" y="84142"/>
                        <a:pt x="23947" y="88823"/>
                        <a:pt x="34925" y="82550"/>
                      </a:cubicBezTo>
                      <a:cubicBezTo>
                        <a:pt x="56088" y="70457"/>
                        <a:pt x="34362" y="76651"/>
                        <a:pt x="50800" y="63500"/>
                      </a:cubicBezTo>
                      <a:cubicBezTo>
                        <a:pt x="53413" y="61409"/>
                        <a:pt x="57150" y="61383"/>
                        <a:pt x="60325" y="60325"/>
                      </a:cubicBezTo>
                      <a:cubicBezTo>
                        <a:pt x="62442" y="57150"/>
                        <a:pt x="63977" y="53498"/>
                        <a:pt x="66675" y="50800"/>
                      </a:cubicBezTo>
                      <a:cubicBezTo>
                        <a:pt x="69373" y="48102"/>
                        <a:pt x="73269" y="46893"/>
                        <a:pt x="76200" y="44450"/>
                      </a:cubicBezTo>
                      <a:cubicBezTo>
                        <a:pt x="79649" y="41575"/>
                        <a:pt x="82550" y="38100"/>
                        <a:pt x="85725" y="34925"/>
                      </a:cubicBezTo>
                      <a:cubicBezTo>
                        <a:pt x="92075" y="35983"/>
                        <a:pt x="99017" y="35221"/>
                        <a:pt x="104775" y="38100"/>
                      </a:cubicBezTo>
                      <a:cubicBezTo>
                        <a:pt x="108188" y="39807"/>
                        <a:pt x="108145" y="45241"/>
                        <a:pt x="111125" y="47625"/>
                      </a:cubicBezTo>
                      <a:cubicBezTo>
                        <a:pt x="113738" y="49716"/>
                        <a:pt x="117475" y="49742"/>
                        <a:pt x="120650" y="50800"/>
                      </a:cubicBezTo>
                      <a:cubicBezTo>
                        <a:pt x="123825" y="49742"/>
                        <a:pt x="127390" y="49481"/>
                        <a:pt x="130175" y="47625"/>
                      </a:cubicBezTo>
                      <a:cubicBezTo>
                        <a:pt x="153958" y="31770"/>
                        <a:pt x="126577" y="42474"/>
                        <a:pt x="149225" y="34925"/>
                      </a:cubicBezTo>
                      <a:cubicBezTo>
                        <a:pt x="154517" y="37042"/>
                        <a:pt x="159764" y="39274"/>
                        <a:pt x="165100" y="41275"/>
                      </a:cubicBezTo>
                      <a:cubicBezTo>
                        <a:pt x="168234" y="42450"/>
                        <a:pt x="171278" y="44450"/>
                        <a:pt x="174625" y="44450"/>
                      </a:cubicBezTo>
                      <a:cubicBezTo>
                        <a:pt x="184381" y="44450"/>
                        <a:pt x="191596" y="38538"/>
                        <a:pt x="200025" y="34925"/>
                      </a:cubicBezTo>
                      <a:cubicBezTo>
                        <a:pt x="218428" y="27038"/>
                        <a:pt x="200770" y="37603"/>
                        <a:pt x="219075" y="25400"/>
                      </a:cubicBezTo>
                      <a:cubicBezTo>
                        <a:pt x="229658" y="26458"/>
                        <a:pt x="240313" y="26958"/>
                        <a:pt x="250825" y="28575"/>
                      </a:cubicBezTo>
                      <a:cubicBezTo>
                        <a:pt x="254133" y="29084"/>
                        <a:pt x="257017" y="32053"/>
                        <a:pt x="260350" y="31750"/>
                      </a:cubicBezTo>
                      <a:cubicBezTo>
                        <a:pt x="269041" y="30960"/>
                        <a:pt x="277246" y="27362"/>
                        <a:pt x="285750" y="25400"/>
                      </a:cubicBezTo>
                      <a:cubicBezTo>
                        <a:pt x="338150" y="13308"/>
                        <a:pt x="270315" y="30052"/>
                        <a:pt x="314325" y="19050"/>
                      </a:cubicBezTo>
                      <a:cubicBezTo>
                        <a:pt x="320675" y="20108"/>
                        <a:pt x="327433" y="19749"/>
                        <a:pt x="333375" y="22225"/>
                      </a:cubicBezTo>
                      <a:cubicBezTo>
                        <a:pt x="340420" y="25160"/>
                        <a:pt x="352425" y="34925"/>
                        <a:pt x="352425" y="34925"/>
                      </a:cubicBezTo>
                      <a:cubicBezTo>
                        <a:pt x="356658" y="33867"/>
                        <a:pt x="361114" y="33469"/>
                        <a:pt x="365125" y="31750"/>
                      </a:cubicBezTo>
                      <a:cubicBezTo>
                        <a:pt x="368632" y="30247"/>
                        <a:pt x="370864" y="25873"/>
                        <a:pt x="374650" y="25400"/>
                      </a:cubicBezTo>
                      <a:cubicBezTo>
                        <a:pt x="380223" y="24703"/>
                        <a:pt x="393830" y="29677"/>
                        <a:pt x="400050" y="31750"/>
                      </a:cubicBezTo>
                      <a:cubicBezTo>
                        <a:pt x="405572" y="30961"/>
                        <a:pt x="424127" y="29663"/>
                        <a:pt x="431800" y="25400"/>
                      </a:cubicBezTo>
                      <a:cubicBezTo>
                        <a:pt x="438471" y="21694"/>
                        <a:pt x="450850" y="12700"/>
                        <a:pt x="450850" y="12700"/>
                      </a:cubicBezTo>
                      <a:cubicBezTo>
                        <a:pt x="462492" y="13758"/>
                        <a:pt x="474345" y="13426"/>
                        <a:pt x="485775" y="15875"/>
                      </a:cubicBezTo>
                      <a:cubicBezTo>
                        <a:pt x="489506" y="16675"/>
                        <a:pt x="492247" y="19935"/>
                        <a:pt x="495300" y="22225"/>
                      </a:cubicBezTo>
                      <a:cubicBezTo>
                        <a:pt x="500721" y="26291"/>
                        <a:pt x="505226" y="31680"/>
                        <a:pt x="511175" y="34925"/>
                      </a:cubicBezTo>
                      <a:cubicBezTo>
                        <a:pt x="517051" y="38130"/>
                        <a:pt x="523875" y="39158"/>
                        <a:pt x="530225" y="41275"/>
                      </a:cubicBezTo>
                      <a:lnTo>
                        <a:pt x="539750" y="44450"/>
                      </a:lnTo>
                      <a:cubicBezTo>
                        <a:pt x="559064" y="38012"/>
                        <a:pt x="539456" y="45476"/>
                        <a:pt x="558800" y="34925"/>
                      </a:cubicBezTo>
                      <a:cubicBezTo>
                        <a:pt x="581109" y="22756"/>
                        <a:pt x="577371" y="24501"/>
                        <a:pt x="593725" y="19050"/>
                      </a:cubicBezTo>
                      <a:cubicBezTo>
                        <a:pt x="627933" y="24751"/>
                        <a:pt x="624246" y="28370"/>
                        <a:pt x="650875" y="22225"/>
                      </a:cubicBezTo>
                      <a:cubicBezTo>
                        <a:pt x="658382" y="20493"/>
                        <a:pt x="665692" y="17992"/>
                        <a:pt x="673100" y="15875"/>
                      </a:cubicBezTo>
                      <a:cubicBezTo>
                        <a:pt x="676275" y="13758"/>
                        <a:pt x="679082" y="10942"/>
                        <a:pt x="682625" y="9525"/>
                      </a:cubicBezTo>
                      <a:cubicBezTo>
                        <a:pt x="694374" y="4825"/>
                        <a:pt x="708267" y="2492"/>
                        <a:pt x="720725" y="0"/>
                      </a:cubicBezTo>
                      <a:cubicBezTo>
                        <a:pt x="732367" y="1058"/>
                        <a:pt x="744078" y="1522"/>
                        <a:pt x="755650" y="3175"/>
                      </a:cubicBezTo>
                      <a:cubicBezTo>
                        <a:pt x="758963" y="3648"/>
                        <a:pt x="761928" y="5538"/>
                        <a:pt x="765175" y="6350"/>
                      </a:cubicBezTo>
                      <a:cubicBezTo>
                        <a:pt x="770410" y="7659"/>
                        <a:pt x="775678" y="9013"/>
                        <a:pt x="781050" y="9525"/>
                      </a:cubicBezTo>
                      <a:cubicBezTo>
                        <a:pt x="797940" y="11134"/>
                        <a:pt x="814917" y="11642"/>
                        <a:pt x="831850" y="12700"/>
                      </a:cubicBezTo>
                      <a:cubicBezTo>
                        <a:pt x="856502" y="7770"/>
                        <a:pt x="867050" y="4919"/>
                        <a:pt x="898525" y="6350"/>
                      </a:cubicBezTo>
                      <a:cubicBezTo>
                        <a:pt x="905212" y="6654"/>
                        <a:pt x="910890" y="12366"/>
                        <a:pt x="917575" y="12700"/>
                      </a:cubicBezTo>
                      <a:lnTo>
                        <a:pt x="981075" y="15875"/>
                      </a:lnTo>
                      <a:cubicBezTo>
                        <a:pt x="989236" y="18595"/>
                        <a:pt x="994529" y="20630"/>
                        <a:pt x="1003300" y="22225"/>
                      </a:cubicBezTo>
                      <a:cubicBezTo>
                        <a:pt x="1010663" y="23564"/>
                        <a:pt x="1018117" y="24342"/>
                        <a:pt x="1025525" y="25400"/>
                      </a:cubicBezTo>
                      <a:cubicBezTo>
                        <a:pt x="1058760" y="36478"/>
                        <a:pt x="990979" y="14548"/>
                        <a:pt x="1082675" y="34925"/>
                      </a:cubicBezTo>
                      <a:cubicBezTo>
                        <a:pt x="1173017" y="55001"/>
                        <a:pt x="1069211" y="43328"/>
                        <a:pt x="1158875" y="50800"/>
                      </a:cubicBezTo>
                      <a:cubicBezTo>
                        <a:pt x="1198577" y="60726"/>
                        <a:pt x="1149216" y="48040"/>
                        <a:pt x="1181100" y="57150"/>
                      </a:cubicBezTo>
                      <a:cubicBezTo>
                        <a:pt x="1185296" y="58349"/>
                        <a:pt x="1189567" y="59267"/>
                        <a:pt x="1193800" y="60325"/>
                      </a:cubicBezTo>
                      <a:cubicBezTo>
                        <a:pt x="1248126" y="52564"/>
                        <a:pt x="1180431" y="61507"/>
                        <a:pt x="1285875" y="53975"/>
                      </a:cubicBezTo>
                      <a:cubicBezTo>
                        <a:pt x="1309137" y="52313"/>
                        <a:pt x="1301303" y="50118"/>
                        <a:pt x="1323975" y="44450"/>
                      </a:cubicBezTo>
                      <a:cubicBezTo>
                        <a:pt x="1338537" y="40809"/>
                        <a:pt x="1365701" y="39214"/>
                        <a:pt x="1377950" y="38100"/>
                      </a:cubicBezTo>
                      <a:cubicBezTo>
                        <a:pt x="1383242" y="37042"/>
                        <a:pt x="1388772" y="36820"/>
                        <a:pt x="1393825" y="34925"/>
                      </a:cubicBezTo>
                      <a:cubicBezTo>
                        <a:pt x="1397398" y="33585"/>
                        <a:pt x="1399586" y="29202"/>
                        <a:pt x="1403350" y="28575"/>
                      </a:cubicBezTo>
                      <a:cubicBezTo>
                        <a:pt x="1406651" y="28025"/>
                        <a:pt x="1409700" y="30692"/>
                        <a:pt x="1412875" y="31750"/>
                      </a:cubicBezTo>
                      <a:cubicBezTo>
                        <a:pt x="1423458" y="30692"/>
                        <a:pt x="1434071" y="29894"/>
                        <a:pt x="1444625" y="28575"/>
                      </a:cubicBezTo>
                      <a:cubicBezTo>
                        <a:pt x="1451013" y="27777"/>
                        <a:pt x="1457237" y="25400"/>
                        <a:pt x="1463675" y="25400"/>
                      </a:cubicBezTo>
                      <a:cubicBezTo>
                        <a:pt x="1470113" y="25400"/>
                        <a:pt x="1476375" y="27517"/>
                        <a:pt x="1482725" y="28575"/>
                      </a:cubicBezTo>
                      <a:cubicBezTo>
                        <a:pt x="1485900" y="31750"/>
                        <a:pt x="1487832" y="37297"/>
                        <a:pt x="1492250" y="38100"/>
                      </a:cubicBezTo>
                      <a:cubicBezTo>
                        <a:pt x="1503865" y="40212"/>
                        <a:pt x="1516265" y="35387"/>
                        <a:pt x="1527175" y="31750"/>
                      </a:cubicBezTo>
                      <a:cubicBezTo>
                        <a:pt x="1533525" y="32808"/>
                        <a:pt x="1540118" y="32889"/>
                        <a:pt x="1546225" y="34925"/>
                      </a:cubicBezTo>
                      <a:cubicBezTo>
                        <a:pt x="1549845" y="36132"/>
                        <a:pt x="1552337" y="39568"/>
                        <a:pt x="1555750" y="41275"/>
                      </a:cubicBezTo>
                      <a:cubicBezTo>
                        <a:pt x="1558743" y="42772"/>
                        <a:pt x="1562100" y="43392"/>
                        <a:pt x="1565275" y="44450"/>
                      </a:cubicBezTo>
                      <a:cubicBezTo>
                        <a:pt x="1575858" y="41275"/>
                        <a:pt x="1586306" y="37605"/>
                        <a:pt x="1597025" y="34925"/>
                      </a:cubicBezTo>
                      <a:cubicBezTo>
                        <a:pt x="1603270" y="33364"/>
                        <a:pt x="1609741" y="32902"/>
                        <a:pt x="1616075" y="31750"/>
                      </a:cubicBezTo>
                      <a:cubicBezTo>
                        <a:pt x="1621384" y="30785"/>
                        <a:pt x="1626658" y="29633"/>
                        <a:pt x="1631950" y="28575"/>
                      </a:cubicBezTo>
                      <a:cubicBezTo>
                        <a:pt x="1640417" y="29633"/>
                        <a:pt x="1648817" y="31750"/>
                        <a:pt x="1657350" y="31750"/>
                      </a:cubicBezTo>
                      <a:cubicBezTo>
                        <a:pt x="1715959" y="31750"/>
                        <a:pt x="1675359" y="31276"/>
                        <a:pt x="1701800" y="25400"/>
                      </a:cubicBezTo>
                      <a:cubicBezTo>
                        <a:pt x="1735327" y="17950"/>
                        <a:pt x="1708933" y="26197"/>
                        <a:pt x="1730375" y="19050"/>
                      </a:cubicBezTo>
                      <a:cubicBezTo>
                        <a:pt x="1823508" y="27517"/>
                        <a:pt x="1707092" y="19050"/>
                        <a:pt x="1800225" y="19050"/>
                      </a:cubicBezTo>
                      <a:cubicBezTo>
                        <a:pt x="1804589" y="19050"/>
                        <a:pt x="1808665" y="21278"/>
                        <a:pt x="1812925" y="22225"/>
                      </a:cubicBezTo>
                      <a:cubicBezTo>
                        <a:pt x="1818193" y="23396"/>
                        <a:pt x="1823422" y="24952"/>
                        <a:pt x="1828800" y="25400"/>
                      </a:cubicBezTo>
                      <a:cubicBezTo>
                        <a:pt x="1848867" y="27072"/>
                        <a:pt x="1869017" y="27517"/>
                        <a:pt x="1889125" y="28575"/>
                      </a:cubicBezTo>
                      <a:cubicBezTo>
                        <a:pt x="1893358" y="30692"/>
                        <a:pt x="1897716" y="32577"/>
                        <a:pt x="1901825" y="34925"/>
                      </a:cubicBezTo>
                      <a:cubicBezTo>
                        <a:pt x="1905138" y="36818"/>
                        <a:pt x="1907572" y="40735"/>
                        <a:pt x="1911350" y="41275"/>
                      </a:cubicBezTo>
                      <a:cubicBezTo>
                        <a:pt x="1930238" y="43973"/>
                        <a:pt x="1949450" y="43392"/>
                        <a:pt x="1968500" y="44450"/>
                      </a:cubicBezTo>
                      <a:cubicBezTo>
                        <a:pt x="1971675" y="45508"/>
                        <a:pt x="1974949" y="46307"/>
                        <a:pt x="1978025" y="47625"/>
                      </a:cubicBezTo>
                      <a:cubicBezTo>
                        <a:pt x="1982375" y="49489"/>
                        <a:pt x="1986235" y="52478"/>
                        <a:pt x="1990725" y="53975"/>
                      </a:cubicBezTo>
                      <a:cubicBezTo>
                        <a:pt x="1995845" y="55682"/>
                        <a:pt x="2001308" y="56092"/>
                        <a:pt x="2006600" y="57150"/>
                      </a:cubicBezTo>
                      <a:cubicBezTo>
                        <a:pt x="2017183" y="56092"/>
                        <a:pt x="2027807" y="55381"/>
                        <a:pt x="2038350" y="53975"/>
                      </a:cubicBezTo>
                      <a:cubicBezTo>
                        <a:pt x="2043699" y="53262"/>
                        <a:pt x="2048829" y="50800"/>
                        <a:pt x="2054225" y="50800"/>
                      </a:cubicBezTo>
                      <a:cubicBezTo>
                        <a:pt x="2072248" y="50800"/>
                        <a:pt x="2090208" y="52917"/>
                        <a:pt x="2108200" y="53975"/>
                      </a:cubicBezTo>
                      <a:cubicBezTo>
                        <a:pt x="2115608" y="52917"/>
                        <a:pt x="2123392" y="53357"/>
                        <a:pt x="2130425" y="50800"/>
                      </a:cubicBezTo>
                      <a:cubicBezTo>
                        <a:pt x="2135398" y="48992"/>
                        <a:pt x="2138722" y="44210"/>
                        <a:pt x="2143125" y="41275"/>
                      </a:cubicBezTo>
                      <a:cubicBezTo>
                        <a:pt x="2148260" y="37852"/>
                        <a:pt x="2154063" y="35453"/>
                        <a:pt x="2159000" y="31750"/>
                      </a:cubicBezTo>
                      <a:cubicBezTo>
                        <a:pt x="2162592" y="29056"/>
                        <a:pt x="2165076" y="25100"/>
                        <a:pt x="2168525" y="22225"/>
                      </a:cubicBezTo>
                      <a:cubicBezTo>
                        <a:pt x="2171456" y="19782"/>
                        <a:pt x="2174875" y="17992"/>
                        <a:pt x="2178050" y="15875"/>
                      </a:cubicBezTo>
                      <a:cubicBezTo>
                        <a:pt x="2181225" y="20108"/>
                        <a:pt x="2182409" y="27427"/>
                        <a:pt x="2187575" y="28575"/>
                      </a:cubicBezTo>
                      <a:cubicBezTo>
                        <a:pt x="2201035" y="31566"/>
                        <a:pt x="2209658" y="17533"/>
                        <a:pt x="2219325" y="12700"/>
                      </a:cubicBezTo>
                      <a:cubicBezTo>
                        <a:pt x="2223228" y="10749"/>
                        <a:pt x="2227792" y="10583"/>
                        <a:pt x="2232025" y="9525"/>
                      </a:cubicBezTo>
                      <a:cubicBezTo>
                        <a:pt x="2235200" y="13758"/>
                        <a:pt x="2236904" y="19691"/>
                        <a:pt x="2241550" y="22225"/>
                      </a:cubicBezTo>
                      <a:cubicBezTo>
                        <a:pt x="2249212" y="26404"/>
                        <a:pt x="2258248" y="29244"/>
                        <a:pt x="2266950" y="28575"/>
                      </a:cubicBezTo>
                      <a:cubicBezTo>
                        <a:pt x="2273103" y="28102"/>
                        <a:pt x="2277305" y="21810"/>
                        <a:pt x="2282825" y="19050"/>
                      </a:cubicBezTo>
                      <a:cubicBezTo>
                        <a:pt x="2285818" y="17553"/>
                        <a:pt x="2289357" y="17372"/>
                        <a:pt x="2292350" y="15875"/>
                      </a:cubicBezTo>
                      <a:cubicBezTo>
                        <a:pt x="2322342" y="879"/>
                        <a:pt x="2296271" y="10335"/>
                        <a:pt x="2317750" y="3175"/>
                      </a:cubicBezTo>
                      <a:cubicBezTo>
                        <a:pt x="2321983" y="5292"/>
                        <a:pt x="2326814" y="6495"/>
                        <a:pt x="2330450" y="9525"/>
                      </a:cubicBezTo>
                      <a:cubicBezTo>
                        <a:pt x="2333381" y="11968"/>
                        <a:pt x="2334582" y="15945"/>
                        <a:pt x="2336800" y="19050"/>
                      </a:cubicBezTo>
                      <a:cubicBezTo>
                        <a:pt x="2356491" y="46617"/>
                        <a:pt x="2337710" y="18827"/>
                        <a:pt x="2352675" y="41275"/>
                      </a:cubicBezTo>
                      <a:cubicBezTo>
                        <a:pt x="2382268" y="33877"/>
                        <a:pt x="2368088" y="36091"/>
                        <a:pt x="2422525" y="41275"/>
                      </a:cubicBezTo>
                      <a:cubicBezTo>
                        <a:pt x="2425857" y="41592"/>
                        <a:pt x="2428832" y="43531"/>
                        <a:pt x="2432050" y="44450"/>
                      </a:cubicBezTo>
                      <a:cubicBezTo>
                        <a:pt x="2436246" y="45649"/>
                        <a:pt x="2440554" y="46426"/>
                        <a:pt x="2444750" y="47625"/>
                      </a:cubicBezTo>
                      <a:cubicBezTo>
                        <a:pt x="2447968" y="48544"/>
                        <a:pt x="2450931" y="50657"/>
                        <a:pt x="2454275" y="50800"/>
                      </a:cubicBezTo>
                      <a:cubicBezTo>
                        <a:pt x="2525150" y="53837"/>
                        <a:pt x="2667000" y="57150"/>
                        <a:pt x="2667000" y="57150"/>
                      </a:cubicBezTo>
                      <a:cubicBezTo>
                        <a:pt x="2672292" y="58208"/>
                        <a:pt x="2677669" y="58905"/>
                        <a:pt x="2682875" y="60325"/>
                      </a:cubicBezTo>
                      <a:cubicBezTo>
                        <a:pt x="2689333" y="62086"/>
                        <a:pt x="2701925" y="66675"/>
                        <a:pt x="2701925" y="66675"/>
                      </a:cubicBezTo>
                      <a:cubicBezTo>
                        <a:pt x="2724150" y="65617"/>
                        <a:pt x="2746421" y="65274"/>
                        <a:pt x="2768600" y="63500"/>
                      </a:cubicBezTo>
                      <a:cubicBezTo>
                        <a:pt x="2772950" y="63152"/>
                        <a:pt x="2777120" y="61579"/>
                        <a:pt x="2781300" y="60325"/>
                      </a:cubicBezTo>
                      <a:cubicBezTo>
                        <a:pt x="2787711" y="58402"/>
                        <a:pt x="2793684" y="54581"/>
                        <a:pt x="2800350" y="53975"/>
                      </a:cubicBezTo>
                      <a:lnTo>
                        <a:pt x="2835275" y="50800"/>
                      </a:lnTo>
                      <a:cubicBezTo>
                        <a:pt x="2839508" y="49742"/>
                        <a:pt x="2844344" y="50046"/>
                        <a:pt x="2847975" y="47625"/>
                      </a:cubicBezTo>
                      <a:cubicBezTo>
                        <a:pt x="2851150" y="45508"/>
                        <a:pt x="2854325" y="38100"/>
                        <a:pt x="2854325" y="38100"/>
                      </a:cubicBezTo>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Rectangle 485">
                  <a:extLst>
                    <a:ext uri="{FF2B5EF4-FFF2-40B4-BE49-F238E27FC236}">
                      <a16:creationId xmlns:a16="http://schemas.microsoft.com/office/drawing/2014/main" id="{F46F5C69-3E40-0A41-97DE-C4EA766FB36A}"/>
                    </a:ext>
                  </a:extLst>
                </p:cNvPr>
                <p:cNvSpPr/>
                <p:nvPr/>
              </p:nvSpPr>
              <p:spPr>
                <a:xfrm>
                  <a:off x="4217907" y="2587042"/>
                  <a:ext cx="165158" cy="201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931" name="TextBox 930">
            <a:extLst>
              <a:ext uri="{FF2B5EF4-FFF2-40B4-BE49-F238E27FC236}">
                <a16:creationId xmlns:a16="http://schemas.microsoft.com/office/drawing/2014/main" id="{0932ACDD-9F04-624E-AF03-0D191729C397}"/>
              </a:ext>
            </a:extLst>
          </p:cNvPr>
          <p:cNvSpPr txBox="1"/>
          <p:nvPr/>
        </p:nvSpPr>
        <p:spPr>
          <a:xfrm>
            <a:off x="564625" y="3655475"/>
            <a:ext cx="4269612"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Helvetica" pitchFamily="2" charset="0"/>
              </a:rPr>
              <a:t>Significantly more accurate than non-ensemble methods</a:t>
            </a:r>
          </a:p>
          <a:p>
            <a:pPr marL="285750" indent="-285750">
              <a:buFont typeface="Arial" panose="020B0604020202020204" pitchFamily="34" charset="0"/>
              <a:buChar char="•"/>
            </a:pPr>
            <a:r>
              <a:rPr lang="en-US" dirty="0">
                <a:latin typeface="Helvetica" pitchFamily="2" charset="0"/>
              </a:rPr>
              <a:t>Can learn multiple fraud patterns simultaneously (trees/forest regions)</a:t>
            </a:r>
          </a:p>
          <a:p>
            <a:pPr marL="285750" indent="-285750">
              <a:buFont typeface="Arial" panose="020B0604020202020204" pitchFamily="34" charset="0"/>
              <a:buChar char="•"/>
            </a:pPr>
            <a:r>
              <a:rPr lang="en-US" dirty="0">
                <a:latin typeface="Helvetica" pitchFamily="2" charset="0"/>
              </a:rPr>
              <a:t>Can better navigate complex feature dependencies</a:t>
            </a:r>
          </a:p>
        </p:txBody>
      </p:sp>
      <p:sp>
        <p:nvSpPr>
          <p:cNvPr id="3" name="TextBox 2">
            <a:extLst>
              <a:ext uri="{FF2B5EF4-FFF2-40B4-BE49-F238E27FC236}">
                <a16:creationId xmlns:a16="http://schemas.microsoft.com/office/drawing/2014/main" id="{C7433AEC-426B-A047-B8E3-C4A66B442A48}"/>
              </a:ext>
            </a:extLst>
          </p:cNvPr>
          <p:cNvSpPr txBox="1"/>
          <p:nvPr/>
        </p:nvSpPr>
        <p:spPr>
          <a:xfrm>
            <a:off x="564625" y="5329119"/>
            <a:ext cx="6641562" cy="923330"/>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Helvetica" pitchFamily="2" charset="0"/>
              </a:rPr>
              <a:t>Each tree highly tuned</a:t>
            </a:r>
          </a:p>
          <a:p>
            <a:pPr marL="285750" indent="-285750">
              <a:buFont typeface="Arial" panose="020B0604020202020204" pitchFamily="34" charset="0"/>
              <a:buChar char="•"/>
            </a:pPr>
            <a:r>
              <a:rPr lang="en-US" dirty="0">
                <a:latin typeface="Helvetica" pitchFamily="2" charset="0"/>
              </a:rPr>
              <a:t>Overfitting closely monitored to </a:t>
            </a:r>
            <a:r>
              <a:rPr lang="en-US" dirty="0" err="1">
                <a:latin typeface="Helvetica" pitchFamily="2" charset="0"/>
              </a:rPr>
              <a:t>optimise</a:t>
            </a:r>
            <a:r>
              <a:rPr lang="en-US" dirty="0">
                <a:latin typeface="Helvetica" pitchFamily="2" charset="0"/>
              </a:rPr>
              <a:t> predictive capability</a:t>
            </a:r>
          </a:p>
          <a:p>
            <a:endParaRPr lang="en-US" dirty="0"/>
          </a:p>
        </p:txBody>
      </p:sp>
    </p:spTree>
    <p:extLst>
      <p:ext uri="{BB962C8B-B14F-4D97-AF65-F5344CB8AC3E}">
        <p14:creationId xmlns:p14="http://schemas.microsoft.com/office/powerpoint/2010/main" val="39299946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86500-4498-CE4C-B51A-1FCA31D5D64D}"/>
              </a:ext>
            </a:extLst>
          </p:cNvPr>
          <p:cNvSpPr>
            <a:spLocks noGrp="1"/>
          </p:cNvSpPr>
          <p:nvPr>
            <p:ph type="title"/>
          </p:nvPr>
        </p:nvSpPr>
        <p:spPr/>
        <p:txBody>
          <a:bodyPr/>
          <a:lstStyle/>
          <a:p>
            <a:r>
              <a:rPr lang="en-US" dirty="0"/>
              <a:t>Notebook Examples…</a:t>
            </a:r>
          </a:p>
        </p:txBody>
      </p:sp>
    </p:spTree>
    <p:extLst>
      <p:ext uri="{BB962C8B-B14F-4D97-AF65-F5344CB8AC3E}">
        <p14:creationId xmlns:p14="http://schemas.microsoft.com/office/powerpoint/2010/main" val="2249741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pic>
        <p:nvPicPr>
          <p:cNvPr id="3" name="Picture 2" descr="A picture containing outdoor, building, clock, street&#10;&#10;Description automatically generated">
            <a:extLst>
              <a:ext uri="{FF2B5EF4-FFF2-40B4-BE49-F238E27FC236}">
                <a16:creationId xmlns:a16="http://schemas.microsoft.com/office/drawing/2014/main" id="{6E53351F-28B3-C64A-B807-BF32E1D4E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849" y="77050"/>
            <a:ext cx="8001000" cy="3594100"/>
          </a:xfrm>
          <a:prstGeom prst="rect">
            <a:avLst/>
          </a:prstGeom>
        </p:spPr>
      </p:pic>
      <p:pic>
        <p:nvPicPr>
          <p:cNvPr id="13" name="Picture 12" descr="Logo&#10;&#10;Description automatically generated">
            <a:extLst>
              <a:ext uri="{FF2B5EF4-FFF2-40B4-BE49-F238E27FC236}">
                <a16:creationId xmlns:a16="http://schemas.microsoft.com/office/drawing/2014/main" id="{BD7D5509-1850-6E40-9F79-D019C9BE69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364" y="3855300"/>
            <a:ext cx="2769427" cy="1199752"/>
          </a:xfrm>
          <a:prstGeom prst="rect">
            <a:avLst/>
          </a:prstGeom>
        </p:spPr>
      </p:pic>
      <p:pic>
        <p:nvPicPr>
          <p:cNvPr id="4" name="Picture 3" descr="A person standing in front of a building&#10;&#10;Description automatically generated">
            <a:extLst>
              <a:ext uri="{FF2B5EF4-FFF2-40B4-BE49-F238E27FC236}">
                <a16:creationId xmlns:a16="http://schemas.microsoft.com/office/drawing/2014/main" id="{DF461C6D-9D8E-6143-9A34-98390F37B6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3347" y="86989"/>
            <a:ext cx="3708653" cy="6015638"/>
          </a:xfrm>
          <a:prstGeom prst="rect">
            <a:avLst/>
          </a:prstGeom>
        </p:spPr>
      </p:pic>
      <p:pic>
        <p:nvPicPr>
          <p:cNvPr id="6" name="Picture 5" descr="A house that has a sign on the side of a road&#10;&#10;Description automatically generated">
            <a:extLst>
              <a:ext uri="{FF2B5EF4-FFF2-40B4-BE49-F238E27FC236}">
                <a16:creationId xmlns:a16="http://schemas.microsoft.com/office/drawing/2014/main" id="{C80D9B99-E064-D841-9B2F-92EF0AB92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6139" y="3806979"/>
            <a:ext cx="4639722" cy="2385099"/>
          </a:xfrm>
          <a:prstGeom prst="rect">
            <a:avLst/>
          </a:prstGeom>
        </p:spPr>
      </p:pic>
      <p:sp>
        <p:nvSpPr>
          <p:cNvPr id="7" name="TextBox 6">
            <a:extLst>
              <a:ext uri="{FF2B5EF4-FFF2-40B4-BE49-F238E27FC236}">
                <a16:creationId xmlns:a16="http://schemas.microsoft.com/office/drawing/2014/main" id="{356BCEEA-9E50-3F42-B110-D53851E5EB6C}"/>
              </a:ext>
            </a:extLst>
          </p:cNvPr>
          <p:cNvSpPr txBox="1"/>
          <p:nvPr/>
        </p:nvSpPr>
        <p:spPr>
          <a:xfrm>
            <a:off x="132799" y="5408167"/>
            <a:ext cx="3783219" cy="923330"/>
          </a:xfrm>
          <a:prstGeom prst="rect">
            <a:avLst/>
          </a:prstGeom>
          <a:noFill/>
        </p:spPr>
        <p:txBody>
          <a:bodyPr wrap="square" rtlCol="0">
            <a:spAutoFit/>
          </a:bodyPr>
          <a:lstStyle/>
          <a:p>
            <a:pPr algn="ctr"/>
            <a:r>
              <a:rPr lang="en-US" dirty="0"/>
              <a:t>Institute of</a:t>
            </a:r>
          </a:p>
          <a:p>
            <a:pPr algn="ctr"/>
            <a:r>
              <a:rPr lang="en-US" strike="sngStrike" dirty="0"/>
              <a:t>Particle Physics &amp; Phenomenology</a:t>
            </a:r>
          </a:p>
          <a:p>
            <a:pPr algn="ctr"/>
            <a:r>
              <a:rPr lang="en-US" dirty="0">
                <a:solidFill>
                  <a:srgbClr val="FF0000"/>
                </a:solidFill>
              </a:rPr>
              <a:t>Witchcraft and Wizardry</a:t>
            </a:r>
          </a:p>
        </p:txBody>
      </p:sp>
      <p:pic>
        <p:nvPicPr>
          <p:cNvPr id="5" name="Picture 4" descr="A picture containing shape&#10;&#10;Description automatically generated">
            <a:extLst>
              <a:ext uri="{FF2B5EF4-FFF2-40B4-BE49-F238E27FC236}">
                <a16:creationId xmlns:a16="http://schemas.microsoft.com/office/drawing/2014/main" id="{A770D564-2499-1A4D-A888-2A36A9E843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6293" y="6192078"/>
            <a:ext cx="663446" cy="511959"/>
          </a:xfrm>
          <a:prstGeom prst="rect">
            <a:avLst/>
          </a:prstGeom>
        </p:spPr>
      </p:pic>
      <p:cxnSp>
        <p:nvCxnSpPr>
          <p:cNvPr id="8" name="Elbow Connector 7">
            <a:extLst>
              <a:ext uri="{FF2B5EF4-FFF2-40B4-BE49-F238E27FC236}">
                <a16:creationId xmlns:a16="http://schemas.microsoft.com/office/drawing/2014/main" id="{12988A8B-604D-A84C-B067-F295751AAD98}"/>
              </a:ext>
            </a:extLst>
          </p:cNvPr>
          <p:cNvCxnSpPr>
            <a:cxnSpLocks/>
            <a:stCxn id="6" idx="2"/>
            <a:endCxn id="5" idx="1"/>
          </p:cNvCxnSpPr>
          <p:nvPr/>
        </p:nvCxnSpPr>
        <p:spPr>
          <a:xfrm rot="16200000" flipH="1">
            <a:off x="7508156" y="4779921"/>
            <a:ext cx="255980" cy="3080293"/>
          </a:xfrm>
          <a:prstGeom prst="bentConnector2">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F7218C6-81AC-B244-842C-A2256E0B3381}"/>
              </a:ext>
            </a:extLst>
          </p:cNvPr>
          <p:cNvCxnSpPr>
            <a:stCxn id="5" idx="3"/>
          </p:cNvCxnSpPr>
          <p:nvPr/>
        </p:nvCxnSpPr>
        <p:spPr>
          <a:xfrm>
            <a:off x="9839739" y="6448058"/>
            <a:ext cx="745435"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1488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86500-4498-CE4C-B51A-1FCA31D5D64D}"/>
              </a:ext>
            </a:extLst>
          </p:cNvPr>
          <p:cNvSpPr>
            <a:spLocks noGrp="1"/>
          </p:cNvSpPr>
          <p:nvPr>
            <p:ph type="title"/>
          </p:nvPr>
        </p:nvSpPr>
        <p:spPr/>
        <p:txBody>
          <a:bodyPr/>
          <a:lstStyle/>
          <a:p>
            <a:r>
              <a:rPr lang="en-US" dirty="0"/>
              <a:t>Ensemble Models</a:t>
            </a:r>
          </a:p>
        </p:txBody>
      </p:sp>
    </p:spTree>
    <p:extLst>
      <p:ext uri="{BB962C8B-B14F-4D97-AF65-F5344CB8AC3E}">
        <p14:creationId xmlns:p14="http://schemas.microsoft.com/office/powerpoint/2010/main" val="304070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Greek Philosophy</a:t>
            </a:r>
          </a:p>
        </p:txBody>
      </p:sp>
      <p:sp>
        <p:nvSpPr>
          <p:cNvPr id="8" name="Content Placeholder 7">
            <a:extLst>
              <a:ext uri="{FF2B5EF4-FFF2-40B4-BE49-F238E27FC236}">
                <a16:creationId xmlns:a16="http://schemas.microsoft.com/office/drawing/2014/main" id="{3562A06C-82BC-BF45-98D2-8C8EE3A72C4B}"/>
              </a:ext>
            </a:extLst>
          </p:cNvPr>
          <p:cNvSpPr>
            <a:spLocks noGrp="1"/>
          </p:cNvSpPr>
          <p:nvPr>
            <p:ph idx="1"/>
          </p:nvPr>
        </p:nvSpPr>
        <p:spPr>
          <a:xfrm>
            <a:off x="1010737" y="2465736"/>
            <a:ext cx="10423366" cy="1965635"/>
          </a:xfrm>
        </p:spPr>
        <p:txBody>
          <a:bodyPr>
            <a:noAutofit/>
          </a:bodyPr>
          <a:lstStyle/>
          <a:p>
            <a:r>
              <a:rPr lang="en-US" sz="4800" dirty="0"/>
              <a:t>“The whole is greater than the sum of its parts”</a:t>
            </a:r>
          </a:p>
        </p:txBody>
      </p:sp>
      <p:sp>
        <p:nvSpPr>
          <p:cNvPr id="9" name="Content Placeholder 7">
            <a:extLst>
              <a:ext uri="{FF2B5EF4-FFF2-40B4-BE49-F238E27FC236}">
                <a16:creationId xmlns:a16="http://schemas.microsoft.com/office/drawing/2014/main" id="{6A7BD838-64C9-004F-B9AA-B063CC7C9DF4}"/>
              </a:ext>
            </a:extLst>
          </p:cNvPr>
          <p:cNvSpPr txBox="1">
            <a:spLocks/>
          </p:cNvSpPr>
          <p:nvPr/>
        </p:nvSpPr>
        <p:spPr>
          <a:xfrm>
            <a:off x="6771277" y="3768634"/>
            <a:ext cx="5155112" cy="104070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kern="1200" spc="-50" baseline="0">
                <a:solidFill>
                  <a:schemeClr val="tx2">
                    <a:lumMod val="2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Tx/>
              <a:buBlip>
                <a:blip r:embed="rId3"/>
              </a:buBlip>
              <a:defRPr sz="2200" kern="1200" spc="-50" baseline="0">
                <a:solidFill>
                  <a:schemeClr val="tx2">
                    <a:lumMod val="2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50" baseline="0">
                <a:solidFill>
                  <a:schemeClr val="tx2">
                    <a:lumMod val="2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50" baseline="0">
                <a:solidFill>
                  <a:schemeClr val="tx2">
                    <a:lumMod val="2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50" baseline="0">
                <a:solidFill>
                  <a:schemeClr val="tx2">
                    <a:lumMod val="2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Aristotle (or maybe Proclus or Aquinas or Hesiod…)</a:t>
            </a:r>
          </a:p>
        </p:txBody>
      </p:sp>
    </p:spTree>
    <p:extLst>
      <p:ext uri="{BB962C8B-B14F-4D97-AF65-F5344CB8AC3E}">
        <p14:creationId xmlns:p14="http://schemas.microsoft.com/office/powerpoint/2010/main" val="2877515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C2BB-968B-6645-B501-8051AE6C0FE2}"/>
              </a:ext>
            </a:extLst>
          </p:cNvPr>
          <p:cNvSpPr>
            <a:spLocks noGrp="1"/>
          </p:cNvSpPr>
          <p:nvPr>
            <p:ph type="title"/>
          </p:nvPr>
        </p:nvSpPr>
        <p:spPr/>
        <p:txBody>
          <a:bodyPr/>
          <a:lstStyle/>
          <a:p>
            <a:r>
              <a:rPr lang="en-US" dirty="0"/>
              <a:t>Ensemble Models – Wisdom of the Crowds</a:t>
            </a:r>
          </a:p>
        </p:txBody>
      </p:sp>
      <p:sp>
        <p:nvSpPr>
          <p:cNvPr id="5" name="TextBox 4">
            <a:extLst>
              <a:ext uri="{FF2B5EF4-FFF2-40B4-BE49-F238E27FC236}">
                <a16:creationId xmlns:a16="http://schemas.microsoft.com/office/drawing/2014/main" id="{2FE6057F-E5B8-4840-9145-884BA45A9211}"/>
              </a:ext>
            </a:extLst>
          </p:cNvPr>
          <p:cNvSpPr txBox="1"/>
          <p:nvPr/>
        </p:nvSpPr>
        <p:spPr>
          <a:xfrm>
            <a:off x="5216042" y="6213353"/>
            <a:ext cx="1871025" cy="369332"/>
          </a:xfrm>
          <a:prstGeom prst="rect">
            <a:avLst/>
          </a:prstGeom>
          <a:noFill/>
        </p:spPr>
        <p:txBody>
          <a:bodyPr wrap="none" rtlCol="0">
            <a:spAutoFit/>
          </a:bodyPr>
          <a:lstStyle/>
          <a:p>
            <a:r>
              <a:rPr lang="en-US" dirty="0">
                <a:latin typeface="Algerian" panose="020F0502020204030204" pitchFamily="34" charset="0"/>
                <a:cs typeface="Algerian" panose="020F0502020204030204" pitchFamily="34" charset="0"/>
              </a:rPr>
              <a:t>ENGLAND, 1906</a:t>
            </a:r>
          </a:p>
        </p:txBody>
      </p:sp>
    </p:spTree>
    <p:extLst>
      <p:ext uri="{BB962C8B-B14F-4D97-AF65-F5344CB8AC3E}">
        <p14:creationId xmlns:p14="http://schemas.microsoft.com/office/powerpoint/2010/main" val="4125330044"/>
      </p:ext>
    </p:extLst>
  </p:cSld>
  <p:clrMapOvr>
    <a:masterClrMapping/>
  </p:clrMapOvr>
</p:sld>
</file>

<file path=ppt/theme/theme1.xml><?xml version="1.0" encoding="utf-8"?>
<a:theme xmlns:a="http://schemas.openxmlformats.org/drawingml/2006/main" name="Summit16_PPT_Template_16x9">
  <a:themeElements>
    <a:clrScheme name="KOUNT">
      <a:dk1>
        <a:srgbClr val="3A3A3A"/>
      </a:dk1>
      <a:lt1>
        <a:srgbClr val="666666"/>
      </a:lt1>
      <a:dk2>
        <a:srgbClr val="D8D8D8"/>
      </a:dk2>
      <a:lt2>
        <a:srgbClr val="D8D8D8"/>
      </a:lt2>
      <a:accent1>
        <a:srgbClr val="536CB3"/>
      </a:accent1>
      <a:accent2>
        <a:srgbClr val="5CACBE"/>
      </a:accent2>
      <a:accent3>
        <a:srgbClr val="6FD9D3"/>
      </a:accent3>
      <a:accent4>
        <a:srgbClr val="DAC370"/>
      </a:accent4>
      <a:accent5>
        <a:srgbClr val="89BE70"/>
      </a:accent5>
      <a:accent6>
        <a:srgbClr val="004481"/>
      </a:accent6>
      <a:hlink>
        <a:srgbClr val="6E99D0"/>
      </a:hlink>
      <a:folHlink>
        <a:srgbClr val="3397A3"/>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7-0124 Wide Presentation" id="{E46E57FD-375F-7A4C-8077-563BCFFBFC3D}" vid="{478F413E-4CE8-5D41-A752-33ED2F9326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71561</TotalTime>
  <Words>5498</Words>
  <Application>Microsoft Macintosh PowerPoint</Application>
  <PresentationFormat>Widescreen</PresentationFormat>
  <Paragraphs>411</Paragraphs>
  <Slides>55</Slides>
  <Notes>55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Algerian</vt:lpstr>
      <vt:lpstr>Arial</vt:lpstr>
      <vt:lpstr>Arial Bold</vt:lpstr>
      <vt:lpstr>Calibri</vt:lpstr>
      <vt:lpstr>Cambria Math</vt:lpstr>
      <vt:lpstr>Helvetica</vt:lpstr>
      <vt:lpstr>Summit16_PPT_Template_16x9</vt:lpstr>
      <vt:lpstr>PowerPoint Presentation</vt:lpstr>
      <vt:lpstr>PowerPoint Presentation</vt:lpstr>
      <vt:lpstr>PowerPoint Presentation</vt:lpstr>
      <vt:lpstr>PowerPoint Presentation</vt:lpstr>
      <vt:lpstr>PowerPoint Presentation</vt:lpstr>
      <vt:lpstr>PowerPoint Presentation</vt:lpstr>
      <vt:lpstr>Ensemble Models</vt:lpstr>
      <vt:lpstr>Ensemble Models – Greek Philosophy</vt:lpstr>
      <vt:lpstr>Ensemble Models – Wisdom of the Crowds</vt:lpstr>
      <vt:lpstr>Ensemble Models – Wisdom of the Crowds</vt:lpstr>
      <vt:lpstr>Ensemble Models – Wisdom of the Crowds</vt:lpstr>
      <vt:lpstr>Ensemble Models – Wisdom of the Crowds</vt:lpstr>
      <vt:lpstr>Ensemble Models – Wisdom of the Crowds</vt:lpstr>
      <vt:lpstr>Ensemble Models – Wisdom of the Crowds – Machine Learning</vt:lpstr>
      <vt:lpstr>Ensemble Models – Wisdom of the Crowds – Machine Learning</vt:lpstr>
      <vt:lpstr>Ensemble Models – Wisdom of the Crowds – Machine Learning</vt:lpstr>
      <vt:lpstr>Ensemble Models – Wisdom of the Crowds – Machine Learning</vt:lpstr>
      <vt:lpstr>Ensemble Models – Wisdom of the Crowds – Machine Learning</vt:lpstr>
      <vt:lpstr>Ensemble Models – Wisdom of the Crowds – Machine Learning</vt:lpstr>
      <vt:lpstr>Ensemble Models – Law of Large Numbers</vt:lpstr>
      <vt:lpstr>Ensemble Models – Law of Large Numbers</vt:lpstr>
      <vt:lpstr>Ensemble Models – Law of Large Numbers</vt:lpstr>
      <vt:lpstr>Ensemble Models – Law of Large Numbers</vt:lpstr>
      <vt:lpstr>Ensemble Models – 6 Ways to Improve Accuracy</vt:lpstr>
      <vt:lpstr>Ensemble Models – 6 Ways to Improve Accuracy</vt:lpstr>
      <vt:lpstr>Ensemble Models – 6 Ways to Improve Accuracy</vt:lpstr>
      <vt:lpstr>Ensemble Models – 6 Ways to Improve Accuracy</vt:lpstr>
      <vt:lpstr>Ensemble Models – Bagging and Pasting</vt:lpstr>
      <vt:lpstr>Ensemble Models – Bagging and Pasting</vt:lpstr>
      <vt:lpstr>Ensemble Models – Bagging and Pasting</vt:lpstr>
      <vt:lpstr>Ensemble Models – 6 Ways to Improve Accuracy</vt:lpstr>
      <vt:lpstr>Ensemble Models – 6 Ways to Improve Accuracy</vt:lpstr>
      <vt:lpstr>Ensemble Models – Boosting</vt:lpstr>
      <vt:lpstr>Ensemble Models – Boosting – AdaBoost Process</vt:lpstr>
      <vt:lpstr>Ensemble Models – Boosting – AdaBoost Process</vt:lpstr>
      <vt:lpstr>Ensemble Models – Boosting – AdaBoost Process</vt:lpstr>
      <vt:lpstr>Ensemble Models – Boosting – AdaBoost Process</vt:lpstr>
      <vt:lpstr>Ensemble Models – Boosting – AdaBoost Process</vt:lpstr>
      <vt:lpstr>Ensemble Models – Boosting – AdaBoost Process</vt:lpstr>
      <vt:lpstr>Ensemble Models – Boosting – AdaBoost Process</vt:lpstr>
      <vt:lpstr>Ensemble Models – 6 Ways to Improve Accuracy</vt:lpstr>
      <vt:lpstr>Ensemble Models – Stacking</vt:lpstr>
      <vt:lpstr>Ensemble Models – Stacking</vt:lpstr>
      <vt:lpstr>Ensemble Models – Stacking</vt:lpstr>
      <vt:lpstr>Ensemble Models – Stacking</vt:lpstr>
      <vt:lpstr>Ensemble Models – 6 Ways to Improve Accuracy</vt:lpstr>
      <vt:lpstr>Random Forests</vt:lpstr>
      <vt:lpstr>Random Forests – Overview</vt:lpstr>
      <vt:lpstr>Random Forests – Hyperparameters</vt:lpstr>
      <vt:lpstr>Random Forests – Feature Importance</vt:lpstr>
      <vt:lpstr>Random Forests – Feature Importance</vt:lpstr>
      <vt:lpstr>Random Forests – Ömñï£ðrê§†</vt:lpstr>
      <vt:lpstr>Random Forests – Ömñï£ðrê§†</vt:lpstr>
      <vt:lpstr>Random Forests – Ömñï£ðrê§†</vt:lpstr>
      <vt:lpstr>Notebook Examples…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Ethoca Alerts + Kount</dc:title>
  <dc:creator>Daniel Whiting</dc:creator>
  <cp:lastModifiedBy>Matthew L. Jones</cp:lastModifiedBy>
  <cp:revision>1450</cp:revision>
  <cp:lastPrinted>2019-02-04T19:53:56Z</cp:lastPrinted>
  <dcterms:created xsi:type="dcterms:W3CDTF">2016-05-13T16:02:58Z</dcterms:created>
  <dcterms:modified xsi:type="dcterms:W3CDTF">2020-10-10T23:14:46Z</dcterms:modified>
</cp:coreProperties>
</file>